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332" r:id="rId3"/>
    <p:sldId id="304" r:id="rId4"/>
    <p:sldId id="356" r:id="rId5"/>
    <p:sldId id="282" r:id="rId6"/>
    <p:sldId id="305" r:id="rId7"/>
    <p:sldId id="292" r:id="rId8"/>
    <p:sldId id="294" r:id="rId9"/>
    <p:sldId id="358" r:id="rId10"/>
    <p:sldId id="277" r:id="rId11"/>
    <p:sldId id="360" r:id="rId12"/>
    <p:sldId id="278" r:id="rId13"/>
    <p:sldId id="280" r:id="rId14"/>
    <p:sldId id="307" r:id="rId15"/>
    <p:sldId id="345" r:id="rId16"/>
    <p:sldId id="392" r:id="rId17"/>
    <p:sldId id="309" r:id="rId18"/>
    <p:sldId id="311" r:id="rId19"/>
    <p:sldId id="334" r:id="rId20"/>
    <p:sldId id="393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D9B"/>
    <a:srgbClr val="798785"/>
    <a:srgbClr val="879593"/>
    <a:srgbClr val="839990"/>
    <a:srgbClr val="FF9933"/>
    <a:srgbClr val="FF0000"/>
    <a:srgbClr val="CCFF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4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F2C66F-4C62-4E1C-9147-2D198D95657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FD389-EB87-49E1-87C4-C2845059C5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119D-4F1E-49A8-A46A-1D08E03EE9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C00F1-0BE0-4652-AC0C-A4BDD8383B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252E56-31F6-4577-9191-02058ABC65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8F658-0706-40A3-86C9-AD101B2B01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085E6-9E75-4E3F-A632-049F3DC39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B36B-E4A4-498E-84A9-F5C932F26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215D1-A323-4CBA-8596-D3788F0E0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3BBE-3D2D-4DC7-AC76-8FC3132E31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D637A-9652-4883-9AAD-5CC34594F2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E09D4-E0E4-4E51-AE90-25AB18673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F10AB-290B-45A7-AC32-E12DB0726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559A74-19A8-4537-A3E0-F6BABB376F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407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813"/>
            <a:ext cx="9144000" cy="7389813"/>
          </a:xfrm>
          <a:prstGeom prst="rect">
            <a:avLst/>
          </a:prstGeom>
          <a:noFill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23850" y="5084763"/>
            <a:ext cx="8280400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100000">
                      <a:srgbClr val="FFF200">
                        <a:gamma/>
                        <a:tint val="83922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холм камней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11188" y="2852738"/>
            <a:ext cx="3241675" cy="3240087"/>
          </a:xfrm>
          <a:prstGeom prst="plus">
            <a:avLst>
              <a:gd name="adj" fmla="val 33319"/>
            </a:avLst>
          </a:prstGeom>
          <a:solidFill>
            <a:srgbClr val="CB26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859338" y="2852738"/>
            <a:ext cx="2016125" cy="3240087"/>
          </a:xfrm>
          <a:prstGeom prst="moon">
            <a:avLst>
              <a:gd name="adj" fmla="val 30472"/>
            </a:avLst>
          </a:prstGeom>
          <a:solidFill>
            <a:srgbClr val="CB260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23850" y="2420938"/>
            <a:ext cx="3887788" cy="41036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643438" y="2420938"/>
            <a:ext cx="3887787" cy="41036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582738"/>
          </a:xfrm>
        </p:spPr>
        <p:txBody>
          <a:bodyPr/>
          <a:lstStyle/>
          <a:p>
            <a:r>
              <a:rPr lang="ru-RU" sz="4800" b="1"/>
              <a:t>Военные и гражданские медицинские службы</a:t>
            </a:r>
          </a:p>
        </p:txBody>
      </p:sp>
    </p:spTree>
  </p:cSld>
  <p:clrMapOvr>
    <a:masterClrMapping/>
  </p:clrMapOvr>
  <p:transition spd="slow" advTm="7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828800"/>
          </a:xfrm>
        </p:spPr>
        <p:txBody>
          <a:bodyPr/>
          <a:lstStyle/>
          <a:p>
            <a:r>
              <a:rPr lang="en-GB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эмблемы</a:t>
            </a: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качестве</a:t>
            </a: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защитного знака</a:t>
            </a:r>
          </a:p>
        </p:txBody>
      </p:sp>
      <p:pic>
        <p:nvPicPr>
          <p:cNvPr id="135171" name="Picture 3" descr="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9138"/>
            <a:ext cx="3048000" cy="457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5172" name="Picture 4" descr="03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933825"/>
            <a:ext cx="3962400" cy="26400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5173" name="Picture 5" descr="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700213"/>
            <a:ext cx="2971800" cy="19843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b="1"/>
              <a:t>Гражданская оборона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23850" y="1916113"/>
            <a:ext cx="4535488" cy="3962400"/>
          </a:xfrm>
          <a:prstGeom prst="rect">
            <a:avLst/>
          </a:prstGeom>
          <a:solidFill>
            <a:srgbClr val="FF99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39750" y="2205038"/>
            <a:ext cx="4103688" cy="33845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148263" y="1401763"/>
            <a:ext cx="39957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/>
              <a:t>Оповещение населения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/>
              <a:t>Эвакуация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/>
              <a:t>Предоставление убежищ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/>
              <a:t>Спасработы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/>
              <a:t>Срочная помощь и др.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47813" y="2205038"/>
            <a:ext cx="6192837" cy="259238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836738" y="2636838"/>
            <a:ext cx="1727200" cy="16557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781425" y="2636838"/>
            <a:ext cx="1727200" cy="16557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5724525" y="2636838"/>
            <a:ext cx="1727200" cy="16557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Tm="4000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Братская ГЭС"/>
          <p:cNvPicPr>
            <a:picLocks noChangeAspect="1" noChangeArrowheads="1"/>
          </p:cNvPicPr>
          <p:nvPr/>
        </p:nvPicPr>
        <p:blipFill>
          <a:blip r:embed="rId2" cstate="print"/>
          <a:srcRect r="18709"/>
          <a:stretch>
            <a:fillRect/>
          </a:stretch>
        </p:blipFill>
        <p:spPr bwMode="auto">
          <a:xfrm>
            <a:off x="0" y="0"/>
            <a:ext cx="11990388" cy="68849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img050"/>
          <p:cNvPicPr>
            <a:picLocks noChangeAspect="1" noChangeArrowheads="1"/>
          </p:cNvPicPr>
          <p:nvPr/>
        </p:nvPicPr>
        <p:blipFill>
          <a:blip r:embed="rId2" cstate="print"/>
          <a:srcRect l="13063" t="1442" b="672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 rot="2720103">
            <a:off x="1756568" y="4028282"/>
            <a:ext cx="2195513" cy="21971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23" name="AutoShape 3"/>
          <p:cNvSpPr>
            <a:spLocks noChangeArrowheads="1"/>
          </p:cNvSpPr>
          <p:nvPr/>
        </p:nvSpPr>
        <p:spPr bwMode="auto">
          <a:xfrm rot="10800000">
            <a:off x="1331913" y="2060575"/>
            <a:ext cx="3024187" cy="1512888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1331913" y="2060575"/>
            <a:ext cx="0" cy="3024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4356100" y="2060575"/>
            <a:ext cx="0" cy="30972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 rot="16200000">
            <a:off x="2087563" y="2816225"/>
            <a:ext cx="3024188" cy="15128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 rot="5400000" flipH="1">
            <a:off x="574675" y="2816225"/>
            <a:ext cx="3024188" cy="15128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Tm="2000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4" name="Picture 4" descr="467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4287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597069"/>
          <p:cNvPicPr>
            <a:picLocks noChangeAspect="1" noChangeArrowheads="1"/>
          </p:cNvPicPr>
          <p:nvPr/>
        </p:nvPicPr>
        <p:blipFill>
          <a:blip r:embed="rId2" cstate="print"/>
          <a:srcRect l="17256" r="22519"/>
          <a:stretch>
            <a:fillRect/>
          </a:stretch>
        </p:blipFill>
        <p:spPr bwMode="auto">
          <a:xfrm>
            <a:off x="757238" y="0"/>
            <a:ext cx="7559675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3000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452" name="Picture 4" descr="467068"/>
          <p:cNvPicPr>
            <a:picLocks noChangeAspect="1" noChangeArrowheads="1"/>
          </p:cNvPicPr>
          <p:nvPr/>
        </p:nvPicPr>
        <p:blipFill>
          <a:blip r:embed="rId2" cstate="print"/>
          <a:srcRect l="2306" t="1944" r="2289" b="30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3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260350"/>
          <a:ext cx="8208963" cy="6192838"/>
        </p:xfrm>
        <a:graphic>
          <a:graphicData uri="http://schemas.openxmlformats.org/drawingml/2006/compatibility">
            <com:legacyDrawing xmlns:com="http://schemas.openxmlformats.org/drawingml/2006/compatibility" spid="_x0000_s101383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 l="10648" t="2657" r="3116" b="1926"/>
          <a:stretch>
            <a:fillRect/>
          </a:stretch>
        </p:blipFill>
        <p:spPr bwMode="auto">
          <a:xfrm>
            <a:off x="4716463" y="17463"/>
            <a:ext cx="4610100" cy="68405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50825" y="903288"/>
            <a:ext cx="41767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Привлекать  детей к военным действиям в любой форме запрещается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0" name="Picture 4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 l="6683" t="4523" b="6818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6308725"/>
            <a:ext cx="939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Жители Украины встречают германских солдат. 1941 г.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000097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9028" name="Picture 4" descr="civilians_kil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сканирование0006"/>
          <p:cNvPicPr>
            <a:picLocks noChangeAspect="1" noChangeArrowheads="1"/>
          </p:cNvPicPr>
          <p:nvPr/>
        </p:nvPicPr>
        <p:blipFill>
          <a:blip r:embed="rId2" cstate="print"/>
          <a:srcRect l="3157" t="3600" b="27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0" name="Picture 4" descr="00009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88"/>
            <a:ext cx="9144000" cy="80375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сканирование0013"/>
          <p:cNvPicPr>
            <a:picLocks noChangeAspect="1" noChangeArrowheads="1"/>
          </p:cNvPicPr>
          <p:nvPr/>
        </p:nvPicPr>
        <p:blipFill>
          <a:blip r:embed="rId2" cstate="print"/>
          <a:srcRect r="4054" b="3375"/>
          <a:stretch>
            <a:fillRect/>
          </a:stretch>
        </p:blipFill>
        <p:spPr bwMode="auto">
          <a:xfrm>
            <a:off x="144463" y="-171450"/>
            <a:ext cx="8820150" cy="6897688"/>
          </a:xfrm>
          <a:prstGeom prst="rect">
            <a:avLst/>
          </a:prstGeom>
          <a:noFill/>
          <a:ln w="263525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/>
              <a:t>Китайские военнопленные просят сохранить им жизнь.   </a:t>
            </a:r>
            <a:r>
              <a:rPr lang="ru-RU" b="1"/>
              <a:t>1951 г.</a:t>
            </a:r>
          </a:p>
        </p:txBody>
      </p:sp>
    </p:spTree>
  </p:cSld>
  <p:clrMapOvr>
    <a:masterClrMapping/>
  </p:clrMapOvr>
  <p:transition spd="slow" advTm="5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сканирование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292725" y="765175"/>
            <a:ext cx="35274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Немецкий лётчик, взятый в плен в последние дни войны.</a:t>
            </a:r>
          </a:p>
          <a:p>
            <a:pPr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Берлин 1945 г.</a:t>
            </a:r>
          </a:p>
        </p:txBody>
      </p:sp>
    </p:spTree>
  </p:cSld>
  <p:clrMapOvr>
    <a:masterClrMapping/>
  </p:clrMapOvr>
  <p:transition spd="slow" advTm="5000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050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81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Военные и гражданские медицинские службы</vt:lpstr>
      <vt:lpstr>Использование эмблемы  в качестве защитного знака</vt:lpstr>
      <vt:lpstr>Гражданская оборона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eugenia</cp:lastModifiedBy>
  <cp:revision>78</cp:revision>
  <dcterms:created xsi:type="dcterms:W3CDTF">2007-03-02T18:09:06Z</dcterms:created>
  <dcterms:modified xsi:type="dcterms:W3CDTF">2011-04-09T12:56:33Z</dcterms:modified>
</cp:coreProperties>
</file>