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6" r:id="rId3"/>
    <p:sldId id="274" r:id="rId4"/>
    <p:sldId id="256" r:id="rId5"/>
    <p:sldId id="257" r:id="rId6"/>
    <p:sldId id="258" r:id="rId7"/>
    <p:sldId id="263" r:id="rId8"/>
    <p:sldId id="264" r:id="rId9"/>
    <p:sldId id="259" r:id="rId10"/>
    <p:sldId id="265" r:id="rId11"/>
    <p:sldId id="261" r:id="rId12"/>
    <p:sldId id="260" r:id="rId13"/>
    <p:sldId id="270" r:id="rId14"/>
    <p:sldId id="271" r:id="rId15"/>
    <p:sldId id="268" r:id="rId16"/>
    <p:sldId id="262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190F-F20C-4D66-A4EC-AFD12B38D33A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6F833-105C-447B-A805-ED1F6C116B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190F-F20C-4D66-A4EC-AFD12B38D33A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6F833-105C-447B-A805-ED1F6C116B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190F-F20C-4D66-A4EC-AFD12B38D33A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6F833-105C-447B-A805-ED1F6C116B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190F-F20C-4D66-A4EC-AFD12B38D33A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6F833-105C-447B-A805-ED1F6C116B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190F-F20C-4D66-A4EC-AFD12B38D33A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6F833-105C-447B-A805-ED1F6C116B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190F-F20C-4D66-A4EC-AFD12B38D33A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6F833-105C-447B-A805-ED1F6C116B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190F-F20C-4D66-A4EC-AFD12B38D33A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6F833-105C-447B-A805-ED1F6C116B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190F-F20C-4D66-A4EC-AFD12B38D33A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6F833-105C-447B-A805-ED1F6C116B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190F-F20C-4D66-A4EC-AFD12B38D33A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6F833-105C-447B-A805-ED1F6C116B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190F-F20C-4D66-A4EC-AFD12B38D33A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6F833-105C-447B-A805-ED1F6C116B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A190F-F20C-4D66-A4EC-AFD12B38D33A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6F833-105C-447B-A805-ED1F6C116B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A190F-F20C-4D66-A4EC-AFD12B38D33A}" type="datetimeFigureOut">
              <a:rPr lang="ru-RU" smtClean="0"/>
              <a:pPr/>
              <a:t>16.03.2011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6F833-105C-447B-A805-ED1F6C116B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b="1" i="1" dirty="0" smtClean="0">
                <a:solidFill>
                  <a:srgbClr val="FF0000"/>
                </a:solidFill>
              </a:rPr>
              <a:t>Лишь </a:t>
            </a:r>
            <a:r>
              <a:rPr lang="ru-RU" b="1" i="1" dirty="0">
                <a:solidFill>
                  <a:srgbClr val="FF0000"/>
                </a:solidFill>
              </a:rPr>
              <a:t>тот достоин жизни и свободы, кто каждый день за них идет на </a:t>
            </a:r>
            <a:r>
              <a:rPr lang="ru-RU" b="1" i="1" dirty="0" smtClean="0">
                <a:solidFill>
                  <a:srgbClr val="FF0000"/>
                </a:solidFill>
              </a:rPr>
              <a:t>бой!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ru-RU" b="1" i="1" dirty="0" smtClean="0">
                <a:solidFill>
                  <a:srgbClr val="FF0000"/>
                </a:solidFill>
              </a:rPr>
              <a:t>Гете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ADMIN\Рабочий стол\сахаров\портре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786058"/>
            <a:ext cx="3054359" cy="371477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2500306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/>
              <a:t>В 1953 году А.Д. защитил докторскую диссертацию. В период с 1953 по 1962 гг. Сахаров трижды удостоен звания Героя социалистического труда, трижды присуждена Ленинская Государственная премия.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/>
              <a:t>В 50-60 годах произошли изменения в общественно-политических взглядах А.Д. Сахарова. Видя последствия (генетические, биологические, экологические) ядерных испытаний, ученый начал активную борьбу за их запрещение и ограничение. В этой работе его поддерживает академик Курчатов.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2529" name="Picture 1" descr="C:\Documents and Settings\ADMIN\Рабочий стол\сахаров\сах 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5" y="1714488"/>
            <a:ext cx="5348314" cy="421484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/>
              <a:t>Таня(справа) и Люба - дочери А.Д.Сахарова </a:t>
            </a:r>
            <a:r>
              <a:rPr lang="ru-RU" sz="3600" b="1" i="1" dirty="0" smtClean="0"/>
              <a:t>1956,фото рядом-А.Д.Сахаров с внуком.</a:t>
            </a:r>
            <a:br>
              <a:rPr lang="ru-RU" sz="3600" b="1" i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23553" name="Picture 1" descr="C:\Documents and Settings\ADMIN\Рабочий стол\сахаров\сах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643182"/>
            <a:ext cx="3643338" cy="3634020"/>
          </a:xfrm>
          <a:prstGeom prst="rect">
            <a:avLst/>
          </a:prstGeom>
          <a:noFill/>
        </p:spPr>
      </p:pic>
      <p:pic>
        <p:nvPicPr>
          <p:cNvPr id="12289" name="Picture 1" descr="C:\Documents and Settings\ADMIN\Рабочий стол\сахаров\сах и внук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15008" y="2643182"/>
            <a:ext cx="3143272" cy="364333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3" name="Picture 1" descr="C:\Documents and Settings\ADMIN\Рабочий стол\сахаров\газеты о сах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7300" y="742950"/>
            <a:ext cx="6629400" cy="53721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Autofit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i="1" dirty="0" smtClean="0">
                <a:solidFill>
                  <a:srgbClr val="45170E"/>
                </a:solidFill>
                <a:latin typeface="Times New Roman" pitchFamily="18" charset="0"/>
                <a:cs typeface="Times New Roman" pitchFamily="18" charset="0"/>
              </a:rPr>
              <a:t>Отвечая на организованный гнев рабочих и мастеров культуры, в сентябре 1973 года Лидия Чуковская нарисовала портрет крамольного академика: 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i="1" dirty="0" smtClean="0">
                <a:solidFill>
                  <a:srgbClr val="45170E"/>
                </a:solidFill>
                <a:latin typeface="Times New Roman" pitchFamily="18" charset="0"/>
                <a:cs typeface="Times New Roman" pitchFamily="18" charset="0"/>
              </a:rPr>
              <a:t>"Человек сердечного ума и думающего сердца, Андрей Дмитриевич Сахаров возненавидел бомбы и всякое </a:t>
            </a:r>
            <a:r>
              <a:rPr lang="ru-RU" sz="2000" b="1" i="1" dirty="0" err="1" smtClean="0">
                <a:solidFill>
                  <a:srgbClr val="45170E"/>
                </a:solidFill>
                <a:latin typeface="Times New Roman" pitchFamily="18" charset="0"/>
                <a:cs typeface="Times New Roman" pitchFamily="18" charset="0"/>
              </a:rPr>
              <a:t>насильничество</a:t>
            </a:r>
            <a:r>
              <a:rPr lang="ru-RU" sz="2000" b="1" i="1" dirty="0" smtClean="0">
                <a:solidFill>
                  <a:srgbClr val="45170E"/>
                </a:solidFill>
                <a:latin typeface="Times New Roman" pitchFamily="18" charset="0"/>
                <a:cs typeface="Times New Roman" pitchFamily="18" charset="0"/>
              </a:rPr>
              <a:t>. Обращаясь к Советскому правительству, к народам и правительствам на всем земном шаре, он первым стал раздумывать вслух о том, что названо ныне "разрядкой международной напряженности".Он написал несколько больших статей, известных всему миру, кроме тебя, товарищ советский народ, статей, в которых пригласил народы земного шара, вместо того чтобы накапливать бомбы, — накапливать мысли: как спасти человечество от угрозы войны? голода? болезней? вымирания? как спасти природу, человечество, цивилизацию от гибели?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000" b="1" i="1" dirty="0" smtClean="0">
                <a:solidFill>
                  <a:srgbClr val="45170E"/>
                </a:solidFill>
                <a:latin typeface="Times New Roman" pitchFamily="18" charset="0"/>
                <a:cs typeface="Times New Roman" pitchFamily="18" charset="0"/>
              </a:rPr>
              <a:t>Он совершил нечто более значительное: задумался и о судьбе конкретного человека, каждого человека, отдельного человека, и прежде всего о судьбе всей страна и человечества в целом.»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1" name="Picture 1" descr="C:\Documents and Settings\ADMIN\Рабочий стол\сахаров\ADSakharov_ne_zhrets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10354" y="2571744"/>
            <a:ext cx="8086390" cy="307183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Музей А.Д.Сахарова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1505" name="Picture 1" descr="C:\Documents and Settings\ADMIN\Рабочий стол\сахаров\музей сах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1"/>
            <a:ext cx="5762652" cy="407196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Презентацию подготовила Преображенская Наталья Александровна,учитель русского языка и литературы МОУ «Лицей №55» г.Пензы.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  Вечер памяти «Личность и                       судьба А.Д.Сахарова.»</a:t>
            </a:r>
            <a:endParaRPr lang="ru-RU" sz="7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А.Д.Сахаров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2285992"/>
            <a:ext cx="4756725" cy="3900502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ru-RU" sz="2000" b="1" dirty="0" smtClean="0"/>
              <a:t>Крупнейший ученый современности, он был автором выдающихся работ по физике элементарных частиц и космологии. Ему принадлежит основная идея осуществления управляемого термоядерного синтеза. Его мысль о нестабильности протона поначалу казалась нереальной, но через несколько лет мировая наука провозгласила поиски распада протона “экспериментом века”.</a:t>
            </a:r>
            <a:endParaRPr lang="ru-RU" sz="2000" b="1" dirty="0"/>
          </a:p>
        </p:txBody>
      </p:sp>
      <p:pic>
        <p:nvPicPr>
          <p:cNvPr id="1026" name="Picture 2" descr="C:\Documents and Settings\ADMIN\Рабочий стол\сахаров\sakhar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714620"/>
            <a:ext cx="3571900" cy="278608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28674" name="AutoShape 2" descr="C:\Documents and Settings\ADMIN\%D0%A0%D0%B0%D0%B1%D0%BE%D1%87%D0%B8%D0%B9 %D1%81%D1%82%D0%BE%D0%BB\%D1%81%D0%B0%D1%85%D0%B0%D1%80%D0%BE%D0%B2\%D0%90%D0%BD%D0%B4%D1%80%D0%B5%D0%B9 %D0%A1%D0%B0%D1%85%D0%B0%D1%80%D0%BE%D0%B2%D0%BD%D0%B0%D1%83%D0%BA%D0%B0 %D0%B8 %D1%81%D0%B2%D0%BE%D0%B1%D0%BE%D0%B4%D0%B0, %D0%93%D0%B5%D0%BD%D0%BD%D0%B0%D0%B4%D0%B8%D0%B9 %D0%93%D0%BE%D1%80%D0%B5%D0%BB%D0%B8%D0%BA.files\ADSakharov_ne_zhrets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676" name="AutoShape 4" descr="C:\Documents and Settings\ADMIN\%D0%A0%D0%B0%D0%B1%D0%BE%D1%87%D0%B8%D0%B9 %D1%81%D1%82%D0%BE%D0%BB\%D1%81%D0%B0%D1%85%D0%B0%D1%80%D0%BE%D0%B2\%D0%90%D0%BD%D0%B4%D1%80%D0%B5%D0%B9 %D0%A1%D0%B0%D1%85%D0%B0%D1%80%D0%BE%D0%B2%D0%BD%D0%B0%D1%83%D0%BA%D0%B0 %D0%B8 %D1%81%D0%B2%D0%BE%D0%B1%D0%BE%D0%B4%D0%B0, %D0%93%D0%B5%D0%BD%D0%BD%D0%B0%D0%B4%D0%B8%D0%B9 %D0%93%D0%BE%D1%80%D0%B5%D0%BB%D0%B8%D0%BA.files\ADSakharov_ne_zhrets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889844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/>
              <a:t>В равной мере оригинальные идеи он выдвинул и в космологии, дерзнув проникнуть в раннюю историю Вселенной. “Считается, что истинный масштаб и значение человеческой личности видны лишь с расстояния во времени,- пишет академик Р. 3. Сагдеев. В таком случае феномен, явление </a:t>
            </a:r>
            <a:r>
              <a:rPr lang="ru-RU" sz="2000" b="1" dirty="0" err="1" smtClean="0"/>
              <a:t>А.Д.Сахарова-исключение</a:t>
            </a:r>
            <a:r>
              <a:rPr lang="ru-RU" sz="2000" b="1" dirty="0" smtClean="0"/>
              <a:t> из правила. </a:t>
            </a:r>
            <a:endParaRPr lang="ru-RU" sz="2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/>
              <a:t>А.Д.Сахаров и </a:t>
            </a:r>
            <a:r>
              <a:rPr lang="ru-RU" sz="3200" b="1" i="1" dirty="0" smtClean="0"/>
              <a:t>К.А.Вихирева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26626" name="AutoShape 2" descr="ads43.jpg (16411 bytes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6627" name="Picture 3" descr="C:\Documents and Settings\ADMIN\Рабочий стол\сахаров\сах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14422"/>
            <a:ext cx="3000396" cy="3714776"/>
          </a:xfrm>
          <a:prstGeom prst="rect">
            <a:avLst/>
          </a:prstGeom>
          <a:noFill/>
        </p:spPr>
      </p:pic>
      <p:pic>
        <p:nvPicPr>
          <p:cNvPr id="26628" name="Picture 4" descr="C:\Documents and Settings\ADMIN\Рабочий стол\сахаров\сах 8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143636" y="1285860"/>
            <a:ext cx="2857520" cy="3714776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357422" y="5429264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/>
              <a:t>1945 году становится аспирантом </a:t>
            </a:r>
            <a:r>
              <a:rPr lang="ru-RU" sz="2000" b="1" dirty="0" err="1" smtClean="0"/>
              <a:t>ФИАНа</a:t>
            </a:r>
            <a:r>
              <a:rPr lang="ru-RU" sz="2000" b="1" dirty="0" smtClean="0"/>
              <a:t>. В 1947 году защищает кандидатскую диссертацию</a:t>
            </a:r>
            <a:endParaRPr lang="ru-RU" sz="2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В 1948 году </a:t>
            </a:r>
            <a:r>
              <a:rPr lang="ru-RU" sz="2000" b="1" dirty="0" smtClean="0"/>
              <a:t>А.Д.Сахаров был </a:t>
            </a:r>
            <a:r>
              <a:rPr lang="ru-RU" sz="2000" b="1" dirty="0"/>
              <a:t>включен в научно-исследовательскую группу по разработке термоядерного оружия.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6"/>
            <a:endParaRPr lang="ru-RU" dirty="0"/>
          </a:p>
        </p:txBody>
      </p:sp>
      <p:pic>
        <p:nvPicPr>
          <p:cNvPr id="25601" name="Picture 1" descr="C:\Documents and Settings\ADMIN\Рабочий стол\сахаров\сах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714488"/>
            <a:ext cx="4306912" cy="414340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Первая </a:t>
            </a:r>
            <a:r>
              <a:rPr lang="ru-RU" b="1" i="1" dirty="0"/>
              <a:t>в мире водородная бомба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1" name="Picture 1" descr="C:\Documents and Settings\ADMIN\Рабочий стол\сахаров\сах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857364"/>
            <a:ext cx="5643602" cy="350046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829576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dirty="0" smtClean="0"/>
              <a:t>12 августа 1953 года на полигоне </a:t>
            </a:r>
          </a:p>
          <a:p>
            <a:pPr>
              <a:buNone/>
            </a:pPr>
            <a:r>
              <a:rPr lang="ru-RU" sz="2000" b="1" dirty="0" smtClean="0"/>
              <a:t>под </a:t>
            </a:r>
            <a:r>
              <a:rPr lang="ru-RU" sz="2000" b="1" dirty="0" err="1" smtClean="0"/>
              <a:t>Семиполатинском</a:t>
            </a:r>
            <a:r>
              <a:rPr lang="ru-RU" sz="2000" b="1" dirty="0" smtClean="0"/>
              <a:t> </a:t>
            </a:r>
          </a:p>
          <a:p>
            <a:pPr>
              <a:buNone/>
            </a:pPr>
            <a:r>
              <a:rPr lang="ru-RU" sz="2000" b="1" dirty="0" smtClean="0"/>
              <a:t>была взорвана первая водородная</a:t>
            </a:r>
          </a:p>
          <a:p>
            <a:pPr>
              <a:buNone/>
            </a:pPr>
            <a:r>
              <a:rPr lang="ru-RU" sz="2000" b="1" dirty="0" smtClean="0"/>
              <a:t> бомба.</a:t>
            </a:r>
            <a:r>
              <a:rPr lang="ru-RU" sz="2000" b="1" i="1" dirty="0" smtClean="0"/>
              <a:t> </a:t>
            </a:r>
          </a:p>
          <a:p>
            <a:pPr>
              <a:buNone/>
            </a:pPr>
            <a:endParaRPr lang="ru-RU" sz="2000" b="1" i="1" dirty="0"/>
          </a:p>
          <a:p>
            <a:pPr>
              <a:buNone/>
            </a:pPr>
            <a:endParaRPr lang="ru-RU" sz="2000" b="1" i="1" dirty="0" smtClean="0"/>
          </a:p>
          <a:p>
            <a:pPr>
              <a:buNone/>
            </a:pPr>
            <a:endParaRPr lang="ru-RU" sz="2000" b="1" i="1" dirty="0"/>
          </a:p>
          <a:p>
            <a:pPr>
              <a:buNone/>
            </a:pPr>
            <a:endParaRPr lang="ru-RU" sz="2000" b="1" i="1" dirty="0" smtClean="0"/>
          </a:p>
          <a:p>
            <a:pPr>
              <a:buNone/>
            </a:pPr>
            <a:endParaRPr lang="ru-RU" sz="2000" b="1" i="1" dirty="0"/>
          </a:p>
          <a:p>
            <a:pPr>
              <a:buNone/>
            </a:pPr>
            <a:endParaRPr lang="ru-RU" sz="2000" b="1" i="1" dirty="0" smtClean="0"/>
          </a:p>
          <a:p>
            <a:pPr>
              <a:buNone/>
            </a:pPr>
            <a:r>
              <a:rPr lang="ru-RU" sz="2000" b="1" i="1" dirty="0" smtClean="0"/>
              <a:t>Мощность заряда до 400 килотонн тротилового эквивалента</a:t>
            </a: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pic>
        <p:nvPicPr>
          <p:cNvPr id="4" name="Picture 2" descr="C:\Documents and Settings\ADMIN\Рабочий стол\сахаров\сах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714876" y="1571612"/>
            <a:ext cx="4143404" cy="35719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4577" name="Picture 1" descr="C:\Documents and Settings\ADMIN\Рабочий стол\сахаров\сах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00240"/>
            <a:ext cx="4000528" cy="430826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628" y="2428868"/>
            <a:ext cx="38576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И потом тут еще 10 лет регулярно проводились ядерные взрывы, вплоть до подписания договора в 1963 году "О запрещении ядерных испытаний в трех средах"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180</TotalTime>
  <Words>315</Words>
  <Application>Microsoft Office PowerPoint</Application>
  <PresentationFormat>Экран (4:3)</PresentationFormat>
  <Paragraphs>31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А.Д.Сахаров</vt:lpstr>
      <vt:lpstr>Слайд 4</vt:lpstr>
      <vt:lpstr>А.Д.Сахаров и К.А.Вихирева .</vt:lpstr>
      <vt:lpstr>В 1948 году А.Д.Сахаров был включен в научно-исследовательскую группу по разработке термоядерного оружия. </vt:lpstr>
      <vt:lpstr>Первая в мире водородная бомба</vt:lpstr>
      <vt:lpstr>Слайд 8</vt:lpstr>
      <vt:lpstr>Слайд 9</vt:lpstr>
      <vt:lpstr>Слайд 10</vt:lpstr>
      <vt:lpstr>В 50-60 годах произошли изменения в общественно-политических взглядах А.Д. Сахарова. Видя последствия (генетические, биологические, экологические) ядерных испытаний, ученый начал активную борьбу за их запрещение и ограничение. В этой работе его поддерживает академик Курчатов.</vt:lpstr>
      <vt:lpstr>Таня(справа) и Люба - дочери А.Д.Сахарова 1956,фото рядом-А.Д.Сахаров с внуком.  </vt:lpstr>
      <vt:lpstr>Слайд 13</vt:lpstr>
      <vt:lpstr>Слайд 14</vt:lpstr>
      <vt:lpstr>Слайд 15</vt:lpstr>
      <vt:lpstr>Музей А.Д.Сахарова</vt:lpstr>
      <vt:lpstr>Слайд 17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25</cp:revision>
  <dcterms:created xsi:type="dcterms:W3CDTF">2011-02-28T16:08:07Z</dcterms:created>
  <dcterms:modified xsi:type="dcterms:W3CDTF">2011-03-16T14:24:50Z</dcterms:modified>
</cp:coreProperties>
</file>