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63" r:id="rId7"/>
    <p:sldId id="264" r:id="rId8"/>
    <p:sldId id="25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714752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Андрей Дмитриевич Сахаров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715016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21.05.1921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14.12.1989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3" y="1000108"/>
            <a:ext cx="2819328" cy="296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087463"/>
            <a:ext cx="43577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Выпускник физического факультета </a:t>
            </a:r>
            <a:r>
              <a:rPr lang="ru-RU" dirty="0" smtClean="0"/>
              <a:t>Московского университета </a:t>
            </a:r>
            <a:r>
              <a:rPr lang="ru-RU" dirty="0" smtClean="0"/>
              <a:t>(1942). </a:t>
            </a:r>
            <a:endParaRPr lang="ru-RU" dirty="0" smtClean="0"/>
          </a:p>
          <a:p>
            <a:pPr algn="ctr"/>
            <a:r>
              <a:rPr lang="ru-RU" dirty="0" smtClean="0"/>
              <a:t>В 1942–1944 </a:t>
            </a:r>
            <a:r>
              <a:rPr lang="ru-RU" dirty="0" smtClean="0"/>
              <a:t>– инженер военного завода </a:t>
            </a:r>
            <a:r>
              <a:rPr lang="ru-RU" dirty="0" smtClean="0"/>
              <a:t>в </a:t>
            </a:r>
            <a:r>
              <a:rPr lang="ru-RU" dirty="0" smtClean="0"/>
              <a:t>Ульяновске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автор нескольких важных изобретений в области контрольно-измерительной </a:t>
            </a:r>
            <a:r>
              <a:rPr lang="ru-RU" dirty="0" smtClean="0"/>
              <a:t>техники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/>
              <a:t>1953 г. - доктор </a:t>
            </a:r>
            <a:r>
              <a:rPr lang="ru-RU" dirty="0" err="1" smtClean="0"/>
              <a:t>физико-математичеких</a:t>
            </a:r>
            <a:r>
              <a:rPr lang="ru-RU" dirty="0" smtClean="0"/>
              <a:t> наук, действительный член Академии наук СССР (самый молодой член этой высшей научной </a:t>
            </a:r>
            <a:r>
              <a:rPr lang="ru-RU" dirty="0" smtClean="0"/>
              <a:t>корпорации)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Трижды </a:t>
            </a:r>
            <a:r>
              <a:rPr lang="ru-RU" dirty="0" smtClean="0"/>
              <a:t>(в 1953, 1956 и 1962 гг.) Герой Социалистического </a:t>
            </a:r>
            <a:r>
              <a:rPr lang="ru-RU" dirty="0" smtClean="0"/>
              <a:t>Труда</a:t>
            </a:r>
            <a:endParaRPr lang="ru-RU" dirty="0" smtClean="0"/>
          </a:p>
          <a:p>
            <a:pPr algn="ctr"/>
            <a:r>
              <a:rPr lang="ru-RU" dirty="0" smtClean="0"/>
              <a:t> лауреат Сталинской (1953) и Ленинской (1956) премий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000108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ученый-физик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военный инженер,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один из создатель водородной бомбы (1953 г.)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643338" cy="465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1714488"/>
            <a:ext cx="40719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Выдвинул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разработал ряд фундаментальных идей в области физики поля, теории элементарных частиц, теории тяготения, астрофизике и космологии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Идеи ученого сыграли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продолжают играть огромную роль в современной науке.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286148" cy="511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00232" y="9286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академик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714488"/>
            <a:ext cx="50720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выступал за запрещении испытаний ядерного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оружия.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А.Д. Сахарову принадлежит большая заслуга в подписании в 1963 г. договора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запрещении ядерных испытаний в трех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средах.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«Я считаю, что Московский договор имеет историческое значение. Он сохранил сотни тысяч, а возможно миллионы человеческих жизней — тех, кто неизбежно погиб бы при продолжении испытаний в атмосфере, под водой и в космосе. Но, быть может, еще важней, что это — шаг к уменьшению опасности мировой термоядерной войны. Я горжусь своей сопричастностью к Московскому договору»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А.Д.Сахаров. Воспоминания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3071834" cy="481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6" y="1071546"/>
            <a:ext cx="5058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активный сторонник разоружения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лидер правозащитного движения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1214422"/>
            <a:ext cx="45720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эссе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«Размышления о прогрессе, мирном сосуществовании и интеллектуальной свободе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было закончено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1968 г.,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разгар «пражской весны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сразу стало самиздатским бестселлером.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Проанализировав,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вставшие перед человечеством во второй половине XX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перспективы экологической катастрофы, опасность ядерного взаимоуничтожения, проблемы экономического неравенства,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А.Д.Сахаров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приходит к выводу, что ключ к решению всех этих вопросов лежит в развитии интеллектуальной свободы и информационной открытости общества, в соблюдении прав человека в планетарном масштабе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Вскоре А.Д. Сахаров был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отстранен от секретных работ 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спецобъекте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стал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 заниматься общественным проблемам, проводит большую работу в защиту политзаключенных.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673057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71448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носителю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государственных секретов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А.Д. Сахарову запретили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поездку в Норвегию для участия в церемонии вручения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премии,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представляла его жена Елена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Боннэр.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Она зачитала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подготовленную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Нобелевскую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«Мир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прогресс, права человека»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провозгласил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обосновал неразрывную связь между этими тремя ключевыми, по его мнению, понятиями современного развития.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14298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Лауреат Нобелевской премии мира (1975 г.)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429024" cy="488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1285860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января 1980 г.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Президиум Верховного Совета СССР принял Указы о лишении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Сахарова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государственных наград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выселение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Горький, закрытый для иностранцев город.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А.Д. Сахаров в эти годы занимается творческой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работой в области теоретической физики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годы им сформулированы две важные и перспективные космологические гипотезы относительно геометрии Вселенной),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продолжает общественную деятельности, пишет мемуары.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57166"/>
            <a:ext cx="645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1980 – 1986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 – ссылка в г. Горький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857652" cy="465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1428736"/>
            <a:ext cx="43576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1988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избран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почетным председателем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правозащитного общества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Мемориал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эпоху перестройки 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депутат Съезда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депутатов, один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руководителей демократической оппозиции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Съезде.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инициаторов кампании за отмену 6-й статьи Конституции СССР, в которой КПСС провозглашается «руководящей и направляющей силой» советского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общества.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Работал над проектом новой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конституции.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811" t="4054" r="18919" b="17568"/>
          <a:stretch>
            <a:fillRect/>
          </a:stretch>
        </p:blipFill>
        <p:spPr bwMode="auto">
          <a:xfrm>
            <a:off x="214282" y="1214422"/>
            <a:ext cx="3643338" cy="54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428604"/>
            <a:ext cx="6827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общественный и политический деятель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143668" cy="396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28662" y="5072074"/>
            <a:ext cx="67866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«Люди … должны знать правду и должны иметь возможность беспрепятственно выражать свои мысли. … Только внутренне свободный человек может быть инициативным, как то необходимо обществу».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А.Д. Сахаров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594</Words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14</cp:revision>
  <dcterms:modified xsi:type="dcterms:W3CDTF">2011-03-29T20:10:37Z</dcterms:modified>
</cp:coreProperties>
</file>