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467-F2D5-4279-94C5-FC9D0776E78E}" type="datetimeFigureOut">
              <a:rPr lang="ru-RU" smtClean="0"/>
              <a:t>29.03.2011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5D2E9A-654B-4398-87E6-6294BCFF86B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467-F2D5-4279-94C5-FC9D0776E78E}" type="datetimeFigureOut">
              <a:rPr lang="ru-RU" smtClean="0"/>
              <a:t>29.03.2011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2E9A-654B-4398-87E6-6294BCFF8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467-F2D5-4279-94C5-FC9D0776E78E}" type="datetimeFigureOut">
              <a:rPr lang="ru-RU" smtClean="0"/>
              <a:t>29.03.2011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2E9A-654B-4398-87E6-6294BCFF8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467-F2D5-4279-94C5-FC9D0776E78E}" type="datetimeFigureOut">
              <a:rPr lang="ru-RU" smtClean="0"/>
              <a:t>29.03.2011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2E9A-654B-4398-87E6-6294BCFF8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467-F2D5-4279-94C5-FC9D0776E78E}" type="datetimeFigureOut">
              <a:rPr lang="ru-RU" smtClean="0"/>
              <a:t>29.03.2011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2E9A-654B-4398-87E6-6294BCFF86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467-F2D5-4279-94C5-FC9D0776E78E}" type="datetimeFigureOut">
              <a:rPr lang="ru-RU" smtClean="0"/>
              <a:t>29.03.2011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2E9A-654B-4398-87E6-6294BCFF8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467-F2D5-4279-94C5-FC9D0776E78E}" type="datetimeFigureOut">
              <a:rPr lang="ru-RU" smtClean="0"/>
              <a:t>29.03.2011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2E9A-654B-4398-87E6-6294BCFF8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467-F2D5-4279-94C5-FC9D0776E78E}" type="datetimeFigureOut">
              <a:rPr lang="ru-RU" smtClean="0"/>
              <a:t>29.03.2011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2E9A-654B-4398-87E6-6294BCFF8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467-F2D5-4279-94C5-FC9D0776E78E}" type="datetimeFigureOut">
              <a:rPr lang="ru-RU" smtClean="0"/>
              <a:t>29.03.2011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2E9A-654B-4398-87E6-6294BCFF8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467-F2D5-4279-94C5-FC9D0776E78E}" type="datetimeFigureOut">
              <a:rPr lang="ru-RU" smtClean="0"/>
              <a:t>29.03.2011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2E9A-654B-4398-87E6-6294BCFF86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467-F2D5-4279-94C5-FC9D0776E78E}" type="datetimeFigureOut">
              <a:rPr lang="ru-RU" smtClean="0"/>
              <a:t>29.03.2011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2E9A-654B-4398-87E6-6294BCFF86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68F4467-F2D5-4279-94C5-FC9D0776E78E}" type="datetimeFigureOut">
              <a:rPr lang="ru-RU" smtClean="0"/>
              <a:t>29.03.2011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25D2E9A-654B-4398-87E6-6294BCFF86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ool.edu.ru-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Материалы к уроку.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i="1" dirty="0" smtClean="0"/>
              <a:t>Общественные движения к 60-х- нач.80-х гг.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45860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www.shool.edu.ru-</a:t>
            </a:r>
            <a:r>
              <a:rPr lang="en-US" dirty="0" smtClean="0"/>
              <a:t> </a:t>
            </a:r>
            <a:r>
              <a:rPr lang="ru-RU" dirty="0" smtClean="0"/>
              <a:t>коллекция цифровых образовательных ресурсов.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41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 smtClean="0"/>
              <a:t>Л.И.Брежнев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628800"/>
            <a:ext cx="3456384" cy="44973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62972" y="1916832"/>
            <a:ext cx="32854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«Л.И. </a:t>
            </a:r>
            <a:r>
              <a:rPr lang="ru-RU" sz="3200" dirty="0"/>
              <a:t>Б</a:t>
            </a:r>
            <a:r>
              <a:rPr lang="ru-RU" sz="3200" dirty="0" smtClean="0"/>
              <a:t>режнев» 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художник </a:t>
            </a:r>
            <a:r>
              <a:rPr lang="ru-RU" sz="3200" dirty="0" err="1"/>
              <a:t>П</a:t>
            </a:r>
            <a:r>
              <a:rPr lang="ru-RU" sz="3200" dirty="0" err="1" smtClean="0"/>
              <a:t>ензов</a:t>
            </a:r>
            <a:r>
              <a:rPr lang="ru-RU" sz="3200" dirty="0" smtClean="0"/>
              <a:t> И.А </a:t>
            </a:r>
            <a:r>
              <a:rPr lang="ru-RU" dirty="0" smtClean="0"/>
              <a:t>(1928-2000).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89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7962296" cy="716371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Официальная Идеология.</a:t>
            </a:r>
            <a:endParaRPr lang="ru-RU" sz="3600" i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556792"/>
            <a:ext cx="3600400" cy="5040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1772816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«И </a:t>
            </a:r>
            <a:r>
              <a:rPr lang="ru-RU" sz="4000" dirty="0" smtClean="0"/>
              <a:t>жизнь хороша, </a:t>
            </a:r>
            <a:r>
              <a:rPr lang="ru-RU" sz="4000" dirty="0"/>
              <a:t>и жить </a:t>
            </a:r>
            <a:r>
              <a:rPr lang="ru-RU" sz="4000" dirty="0" smtClean="0"/>
              <a:t>хорошо»  художник В.С.Иванов.1961г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6950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Официальная идеология.</a:t>
            </a:r>
            <a:br>
              <a:rPr lang="ru-RU" sz="2000" dirty="0" smtClean="0"/>
            </a:br>
            <a:r>
              <a:rPr lang="ru-RU" sz="2000" dirty="0" smtClean="0"/>
              <a:t>Плакат  </a:t>
            </a:r>
            <a:r>
              <a:rPr lang="ru-RU" sz="2000" dirty="0" err="1" smtClean="0"/>
              <a:t>Б.е.Ефимова</a:t>
            </a:r>
            <a:r>
              <a:rPr lang="ru-RU" sz="2000" dirty="0" smtClean="0"/>
              <a:t> и </a:t>
            </a:r>
            <a:r>
              <a:rPr lang="ru-RU" sz="2000" dirty="0" err="1" smtClean="0"/>
              <a:t>Н.А.Долгорукого</a:t>
            </a:r>
            <a:r>
              <a:rPr lang="ru-RU" sz="2000" dirty="0" smtClean="0"/>
              <a:t> «Свобода по </a:t>
            </a:r>
            <a:r>
              <a:rPr lang="ru-RU" sz="2000" dirty="0" err="1" smtClean="0"/>
              <a:t>американски</a:t>
            </a:r>
            <a:r>
              <a:rPr lang="ru-RU" sz="2000" dirty="0" smtClean="0"/>
              <a:t>» 1950г.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414" y="1752600"/>
            <a:ext cx="6589172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1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Несогласные.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844824"/>
            <a:ext cx="3744416" cy="4176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64088" y="1844824"/>
            <a:ext cx="30963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Пикет против силовых мер в Чехословакии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42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Несогласные.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556792"/>
            <a:ext cx="4752528" cy="4608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4128" y="1988840"/>
            <a:ext cx="3168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Инсталляция против оккупационного режима</a:t>
            </a:r>
          </a:p>
        </p:txBody>
      </p:sp>
    </p:spTree>
    <p:extLst>
      <p:ext uri="{BB962C8B-B14F-4D97-AF65-F5344CB8AC3E}">
        <p14:creationId xmlns:p14="http://schemas.microsoft.com/office/powerpoint/2010/main" val="169490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А.И.Солженицын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1666" y="1752600"/>
            <a:ext cx="3320668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8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В.н.некрасов</a:t>
            </a:r>
            <a:r>
              <a:rPr lang="ru-RU" dirty="0"/>
              <a:t>. писатель.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0912" y="2182019"/>
            <a:ext cx="21621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1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538164"/>
            <a:ext cx="3181523" cy="469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530120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А.Д.Сахаров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26633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</TotalTime>
  <Words>68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Общественные движения к 60-х- нач.80-х гг.</vt:lpstr>
      <vt:lpstr>Л.И.Брежнев </vt:lpstr>
      <vt:lpstr>Официальная Идеология.</vt:lpstr>
      <vt:lpstr> Официальная идеология. Плакат  Б.е.Ефимова и Н.А.Долгорукого «Свобода по американски» 1950г. </vt:lpstr>
      <vt:lpstr>Несогласные.</vt:lpstr>
      <vt:lpstr>Несогласные.</vt:lpstr>
      <vt:lpstr>А.И.Солженицын.</vt:lpstr>
      <vt:lpstr>В.н.некрасов. писатель. </vt:lpstr>
      <vt:lpstr>Презентация PowerPoint</vt:lpstr>
      <vt:lpstr>Ресурсы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диссидентского движения</dc:title>
  <dc:creator>Силаева</dc:creator>
  <cp:lastModifiedBy>Admin</cp:lastModifiedBy>
  <cp:revision>16</cp:revision>
  <dcterms:created xsi:type="dcterms:W3CDTF">2011-03-29T12:30:10Z</dcterms:created>
  <dcterms:modified xsi:type="dcterms:W3CDTF">2011-03-29T15:51:13Z</dcterms:modified>
</cp:coreProperties>
</file>