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2" r:id="rId6"/>
    <p:sldId id="260" r:id="rId7"/>
    <p:sldId id="272" r:id="rId8"/>
    <p:sldId id="268" r:id="rId9"/>
    <p:sldId id="263" r:id="rId10"/>
    <p:sldId id="264" r:id="rId11"/>
    <p:sldId id="267" r:id="rId12"/>
    <p:sldId id="271" r:id="rId13"/>
    <p:sldId id="273" r:id="rId14"/>
    <p:sldId id="265" r:id="rId15"/>
    <p:sldId id="269" r:id="rId16"/>
    <p:sldId id="266" r:id="rId17"/>
    <p:sldId id="270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25E6DB-3CC2-4493-929A-34729FA184C1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621563-2D7C-4CC8-BC1E-CCBD5A82C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5E6DB-3CC2-4493-929A-34729FA184C1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21563-2D7C-4CC8-BC1E-CCBD5A82C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5E6DB-3CC2-4493-929A-34729FA184C1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21563-2D7C-4CC8-BC1E-CCBD5A82C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5E6DB-3CC2-4493-929A-34729FA184C1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21563-2D7C-4CC8-BC1E-CCBD5A82C9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5E6DB-3CC2-4493-929A-34729FA184C1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21563-2D7C-4CC8-BC1E-CCBD5A82C9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5E6DB-3CC2-4493-929A-34729FA184C1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21563-2D7C-4CC8-BC1E-CCBD5A82C9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5E6DB-3CC2-4493-929A-34729FA184C1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21563-2D7C-4CC8-BC1E-CCBD5A82C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5E6DB-3CC2-4493-929A-34729FA184C1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21563-2D7C-4CC8-BC1E-CCBD5A82C9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5E6DB-3CC2-4493-929A-34729FA184C1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21563-2D7C-4CC8-BC1E-CCBD5A82C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925E6DB-3CC2-4493-929A-34729FA184C1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21563-2D7C-4CC8-BC1E-CCBD5A82C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25E6DB-3CC2-4493-929A-34729FA184C1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621563-2D7C-4CC8-BC1E-CCBD5A82C9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25E6DB-3CC2-4493-929A-34729FA184C1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F621563-2D7C-4CC8-BC1E-CCBD5A82C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Классный час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тему: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«Во имя мира и созидания»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Admin\Рабочий стол\Сахаров\Новая папка\images9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3643306" cy="3692319"/>
          </a:xfrm>
          <a:prstGeom prst="rect">
            <a:avLst/>
          </a:prstGeom>
          <a:noFill/>
        </p:spPr>
      </p:pic>
      <p:pic>
        <p:nvPicPr>
          <p:cNvPr id="5123" name="Picture 3" descr="C:\Documents and Settings\Admin\Рабочий стол\Сахаров\Новая папка\images1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3478" y="3000372"/>
            <a:ext cx="5620522" cy="3857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Documents and Settings\Admin\Рабочий стол\Сахаров\Новая папка\images210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928670"/>
            <a:ext cx="5857916" cy="49900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1993 год - по Лиссабонскому протоколу Казахстан присоединился к Договору о нераспространении ядерного оружия и стал безъядерным государством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Нобелевская лекция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Мир,прогресс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права человека» (1975 г.)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«Радикальное сбалансированное разоружение действительно необходимо и возможно, как часть многостороннего и сложного процесса разрешения грозных, неотложных мировых проблем»</a:t>
            </a:r>
          </a:p>
          <a:p>
            <a:pPr algn="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А.Д. Сахаров</a:t>
            </a:r>
          </a:p>
          <a:p>
            <a:pPr algn="ctr">
              <a:buNone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Останови войну!</a:t>
            </a:r>
            <a:endParaRPr lang="ru-RU" dirty="0"/>
          </a:p>
        </p:txBody>
      </p:sp>
      <p:pic>
        <p:nvPicPr>
          <p:cNvPr id="6146" name="Picture 2" descr="C:\Documents and Settings\Admin\Рабочий стол\Сахаров\Новая папка\images1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00174"/>
            <a:ext cx="6572296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Мы за разоружение!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Documents and Settings\Admin\Рабочий стол\Сахаров\Новая папка\images щбсе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857364"/>
            <a:ext cx="6643734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2010 год  - саммит ОБСЕ в  Астане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Documents and Settings\Admin\Рабочий стол\Сахаров\Новая папка\images щысу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214555"/>
            <a:ext cx="6643734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41433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Итоги саммита: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      Саммит стал началом нового этапа укрепления доверия и сотрудничества.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      Была предложена программа реформирования ОБСЕ,  объединения ее усилий с другими структурами безопасности.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      Наше общество продемонстрировало зрелость, единство и сплоченность.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      Наша Астана стала в один ряд с известными городами Европы, которые принимали Саммиты ОБСЕ.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      Весь мир другими глазами посмотрел на Казахстан, увидел все достоинства нашего народа. </a:t>
            </a:r>
          </a:p>
          <a:p>
            <a:endParaRPr lang="ru-RU" dirty="0"/>
          </a:p>
        </p:txBody>
      </p:sp>
      <p:pic>
        <p:nvPicPr>
          <p:cNvPr id="1025" name="Picture 1" descr="C:\Documents and Settings\Alex\Рабочий стол\Сахаров\Новая папка\images нн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1" y="4053237"/>
            <a:ext cx="4214810" cy="28047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«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 верю, что человечество найдет разумное решение сложной задачи осуществления грандиозного, неизбежного прогресса с сохранением человеческого в человеке и природного в природе»…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А. Д.Сахаров «Мир через полвека»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16 декабря 1991 года – был принят «Конституционный Закон Республики Казахстан о государственной Независимости Республики Казахстан»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29 августа 1991 года  - Указ Президента Казахстана Н.А.Назарбаева № 409 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“О закрытии Семипалатинского испытательного ядерного полигона”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1538" y="1481329"/>
            <a:ext cx="7358114" cy="444800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Семипалатинский полигон</a:t>
            </a:r>
            <a:endParaRPr lang="ru-RU" sz="3600" dirty="0"/>
          </a:p>
        </p:txBody>
      </p:sp>
      <p:pic>
        <p:nvPicPr>
          <p:cNvPr id="1026" name="Picture 2" descr="C:\Documents and Settings\Admin\Рабочий стол\Сахаров\Новая папка\images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7715304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Знаменитые ученые</a:t>
            </a:r>
            <a:endParaRPr lang="ru-RU" sz="3600" dirty="0"/>
          </a:p>
        </p:txBody>
      </p:sp>
      <p:pic>
        <p:nvPicPr>
          <p:cNvPr id="3074" name="Picture 2" descr="C:\Documents and Settings\Admin\Рабочий стол\Сахаров\Новая папка\imagesйй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10376"/>
            <a:ext cx="6643734" cy="4518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72066" y="928670"/>
            <a:ext cx="3643338" cy="4154494"/>
          </a:xfrm>
        </p:spPr>
        <p:txBody>
          <a:bodyPr anchor="ctr" anchorCtr="0"/>
          <a:lstStyle/>
          <a:p>
            <a:r>
              <a:rPr lang="ru-RU" dirty="0" smtClean="0"/>
              <a:t>А.Д. Сахаров</a:t>
            </a:r>
            <a:br>
              <a:rPr lang="ru-RU" dirty="0" smtClean="0"/>
            </a:br>
            <a:r>
              <a:rPr lang="ru-RU" sz="3200" dirty="0" smtClean="0"/>
              <a:t>(1921 – 1989гг.)</a:t>
            </a:r>
            <a:endParaRPr lang="ru-RU" sz="3200" dirty="0"/>
          </a:p>
        </p:txBody>
      </p:sp>
      <p:pic>
        <p:nvPicPr>
          <p:cNvPr id="2050" name="Picture 2" descr="C:\Documents and Settings\Admin\Рабочий стол\Сахаров\Новая папка\images3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4857752" cy="68165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Открытое письмо доктору Сиднею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Дреллу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«Опасность термоядерной войны»</a:t>
            </a:r>
          </a:p>
          <a:p>
            <a:pPr algn="ctr">
              <a:buNone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«Ясно, что говорить о победе в большой термоядерной войне бессмысленно, - это коллективное самоубийство»</a:t>
            </a:r>
          </a:p>
          <a:p>
            <a:pPr algn="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А. Д. Сахаров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72066" y="1500174"/>
            <a:ext cx="3786214" cy="4507117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Олжас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Сулейменов – лидер антиядерного движения «Невада  - Семей»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lex\Мои документы\Загрузки\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057782" cy="4214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 descr="C:\Documents and Settings\Admin\Рабочий стол\Сахаров\Новая папка\images 5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5787943" cy="4357718"/>
          </a:xfrm>
          <a:prstGeom prst="rect">
            <a:avLst/>
          </a:prstGeom>
          <a:noFill/>
        </p:spPr>
      </p:pic>
      <p:pic>
        <p:nvPicPr>
          <p:cNvPr id="4100" name="Picture 4" descr="C:\Documents and Settings\Admin\Рабочий стол\Сахаров\Новая папка\images13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314897"/>
            <a:ext cx="4643438" cy="5543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</TotalTime>
  <Words>200</Words>
  <Application>Microsoft Office PowerPoint</Application>
  <PresentationFormat>Экран (4:3)</PresentationFormat>
  <Paragraphs>30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Классный час  на тему:  «Во имя мира и созидания»</vt:lpstr>
      <vt:lpstr>Слайд 2</vt:lpstr>
      <vt:lpstr>Слайд 3</vt:lpstr>
      <vt:lpstr>Семипалатинский полигон</vt:lpstr>
      <vt:lpstr>Знаменитые ученые</vt:lpstr>
      <vt:lpstr>А.Д. Сахаров (1921 – 1989гг.)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Останови войну!</vt:lpstr>
      <vt:lpstr>Мы за разоружение!</vt:lpstr>
      <vt:lpstr>2010 год  - саммит ОБСЕ в  Астане</vt:lpstr>
      <vt:lpstr>Слайд 17</vt:lpstr>
      <vt:lpstr>А. Д.Сахаров «Мир через полвека»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 на тему: «во имя мира и созидания»</dc:title>
  <dc:creator>Home</dc:creator>
  <cp:lastModifiedBy>Home</cp:lastModifiedBy>
  <cp:revision>14</cp:revision>
  <dcterms:created xsi:type="dcterms:W3CDTF">2011-03-29T18:22:49Z</dcterms:created>
  <dcterms:modified xsi:type="dcterms:W3CDTF">2011-03-30T19:21:05Z</dcterms:modified>
</cp:coreProperties>
</file>