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75" r:id="rId12"/>
    <p:sldId id="268" r:id="rId13"/>
    <p:sldId id="273" r:id="rId14"/>
    <p:sldId id="269" r:id="rId15"/>
    <p:sldId id="277" r:id="rId16"/>
    <p:sldId id="270" r:id="rId17"/>
    <p:sldId id="267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0020B8-7A14-437C-9371-F4383BF82C25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62F9D6-1650-437E-A651-CE7F5368C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omo.com/" TargetMode="External"/><Relationship Id="rId2" Type="http://schemas.openxmlformats.org/officeDocument/2006/relationships/hyperlink" Target="http://www.sakharov-center.ru/museum/expositions/sakharov-personality-destin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omo.com/de/mindmap/mind-map-e14740d17a3d40a080a15b5b128fe39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bbl.us/" TargetMode="External"/><Relationship Id="rId2" Type="http://schemas.openxmlformats.org/officeDocument/2006/relationships/hyperlink" Target="http://video.yandex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ru/" TargetMode="External"/><Relationship Id="rId2" Type="http://schemas.openxmlformats.org/officeDocument/2006/relationships/hyperlink" Target="http://ru.wikipedia.org/wiki/&#1057;&#1072;&#1093;&#1072;&#1088;&#1086;&#1074;,_&#1040;&#1085;&#1076;&#1088;&#1077;&#1081;_&#1044;&#1084;&#1080;&#1090;&#1088;&#1080;&#1077;&#1074;&#1080;&#1095;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ru/maps/ms?ie=UTF8&amp;hl=ru&amp;msa=0&amp;msid=203533734787144341663.00049f474ef5c6734060d&amp;ll=59.175928,-32.34375&amp;spn=41.077631,166.640625&amp;t=h&amp;z=3&amp;iwloc=00049f47bc1d301f9bbf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harov-center.ru/sakharov/" TargetMode="External"/><Relationship Id="rId2" Type="http://schemas.openxmlformats.org/officeDocument/2006/relationships/hyperlink" Target="http://ru.wikipedia.org/wiki/&#1057;&#1072;&#1093;&#1072;&#1088;&#1086;&#1074;,_&#1040;&#1085;&#1076;&#1088;&#1077;&#1081;_&#1044;&#1084;&#1080;&#1090;&#1088;&#1080;&#1077;&#1074;&#1080;&#1095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inprezi.blogspot.com/" TargetMode="External"/><Relationship Id="rId4" Type="http://schemas.openxmlformats.org/officeDocument/2006/relationships/hyperlink" Target="http://www.sakharov-center.ru/museum/expositions/sakharov-personality-destin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zi.com/yepza5uchcbg/present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«Личность и судьба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А.Д</a:t>
            </a:r>
            <a:r>
              <a:rPr lang="ru-RU" dirty="0" smtClean="0"/>
              <a:t>. Сахарова»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Посвящается 90-летию А.Д.Сахарова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Подготовила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Донскова Н.В.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заместитель директора по воспитательной работе, учитель географии МОУ «СОШ с. Николаевка», Астраханская область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51" name="Picture 3" descr="C:\Documents and Settings\Admin\Рабочий стол\сахаров\сах депута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Задание №2 «Феномен Сахарова»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Об Андрее Дмитриевиче Сахарове писали и говорили многое.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Вот только несколько высказываний: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Академик Ю.Б.Харитон писал:  «Широта  интересов Сахарова была необычайной»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Б.Н. Ельцин говорил об А.Д. Сахарове, как о человеке глубоких гуманистических убеждений, высоких нравственных принципов.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Академик Р.З.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Сагдаев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отмечал: «Считается, что истинный масштаб и значение человеческой личности видны лишь с расстояния во времени. В таком случае феномен, явление А.Д. Сахарова – исключение из правила»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Ещё при жизни А.Д.Сахаров стал легендой.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Познакомьтесь с материалами статьи «Личность и судьба А.Д.Сахарова»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http://www.sakharov-center.ru/museum/expositions/sakharov-personality-destiny/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Используя материалы статьи составьте ментальный образ А.Д.Сахарова как человека, учёного, политика.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При визуализации ответа используйте возможности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сервиса</a:t>
            </a:r>
            <a:endParaRPr lang="ru-RU" dirty="0" smtClean="0"/>
          </a:p>
          <a:p>
            <a:pPr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Mindomo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ru-RU" u="sng" dirty="0" err="1" smtClean="0">
                <a:hlinkClick r:id="rId3"/>
              </a:rPr>
              <a:t>htt</a:t>
            </a:r>
            <a:r>
              <a:rPr lang="en-US" u="sng" dirty="0" smtClean="0">
                <a:hlinkClick r:id="rId3"/>
              </a:rPr>
              <a:t>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mindomo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ru-RU" u="sng" dirty="0" smtClean="0">
                <a:hlinkClick r:id="rId3"/>
              </a:rPr>
              <a:t>/</a:t>
            </a:r>
            <a:r>
              <a:rPr lang="ru-RU" dirty="0" smtClean="0"/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883" t="33203" r="20937" b="16015"/>
          <a:stretch>
            <a:fillRect/>
          </a:stretch>
        </p:blipFill>
        <p:spPr bwMode="auto">
          <a:xfrm>
            <a:off x="571472" y="2000240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Примерно так может выглядеть ответ на второй вопрос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Полную версию можно посмотреть здесь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21442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/>
              </a:rPr>
              <a:t>http://www.mindomo.com/de/mindmap/mind-map-e14740d17a3d40a080a15b5b128fe39f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92948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Задание №3 «Эволюция взглядов»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Перед вами скупые строчки энциклопедии: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  « А.Д.Сахаров – советский физик, академик АН СССР и политический деятель, диссидент и правозащитник, один из создателей советской водородной бомбы. Лауреат Нобелевской премии мира за 1975г.»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Но и  эти несколько строк говорят о многом.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   Как же происходила эволюция взглядов этого человека? Что послужило причиной для того, что бы известный учёный начал политическую, правозащитную деятельность?  О себе он говорил так: «Участие в разработке термоядерного оружия, в его испытаниях, сопровождались всё более острым осознанием порождённых этим моральных проблем»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Для ответа на этот вопрос вам необходимо: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   1.Ознакомиться с видеоматериалом</a:t>
            </a:r>
          </a:p>
          <a:p>
            <a:pPr>
              <a:buNone/>
            </a:pPr>
            <a:r>
              <a:rPr lang="ru-RU" sz="2900" u="sng" dirty="0" smtClean="0">
                <a:hlinkClick r:id="rId2"/>
              </a:rPr>
              <a:t>http://video.yandex.ru/#search?text=%D0%93%D0%B5%D0%BD%D0%B8%D0%B8%20%D0%B8%20%D0%B7%D0%BB%D0%BE%D0%B4%D0%B5%D0%B8%20%D0%A1%D0%B0%D1%85%D0%B0%D1%80%D0%BE%D0%B2%20%D0%90.%D0%94.&amp;filmId=123936067-00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   2. На основании видеоматериала найти доказательства эволюции взглядов А.Д.Сахарова.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   3. Материал необходимо представить в виде кластеров, используя возможности сервиса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Bubbl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900" u="sng" dirty="0" smtClean="0">
                <a:hlinkClick r:id="rId3"/>
              </a:rPr>
              <a:t>https://bubbl.us/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14285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 может выглядеть ответ на 3 вопрос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4293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Задание №4 «Память человеческая»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Великие люди, такие каким был А.Д. Сахаров своими делами остаются в памяти народной. Это самый дорогой памятник. Уже позднее друзья и благодарные потомки пытаются придать этой памяти конкретные формы... Ваша задача найти этому примеры.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Задание 4.1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1.Изучите материалы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Wikipedii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hlinkClick r:id="rId2"/>
              </a:rPr>
              <a:t>http://ru.wikipedia.org/wiki/Сахаров,_Андрей_Дмитриевич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Создайте карту «Память человеческая» используя картографический сервис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Google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Maps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(Карты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Гугл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ru-RU" u="sng" dirty="0" smtClean="0">
                <a:hlinkClick r:id="rId3"/>
              </a:rPr>
              <a:t>http://maps.google.ru/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на которой установите метки: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указанием географических объектов, названных в честь А.Д.Сахарова;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мест, где установлены памятники в его честь;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городов, где есть улицы или площади, носящие его имя.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Карта памяти. Полная версия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642918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/>
              </a:rPr>
              <a:t>http://maps.google.ru/maps/ms?ie=UTF8&amp;hl=ru&amp;msa=0&amp;msid=203533734787144341663.00049f474ef5c6734060d&amp;ll=59.175928,-32.34375&amp;spn=41.077631,166.640625&amp;t=h&amp;z=3&amp;iwloc=00049f47bc1d301f9bbfe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7553356" cy="58579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4.2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1.Рассмотрите изображения. Определите что изображено на рисунках. Как эти рисунки связаны с именем А.Д.Сахарова?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Ответ занесите в таблицу под рисунками.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357158" y="3643314"/>
          <a:ext cx="1714512" cy="1690689"/>
        </p:xfrm>
        <a:graphic>
          <a:graphicData uri="http://schemas.openxmlformats.org/presentationml/2006/ole">
            <p:oleObj spid="_x0000_s9217" r:id="rId3" imgW="1428949" imgH="1066667" progId="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357422" y="3643314"/>
          <a:ext cx="1428760" cy="1690689"/>
        </p:xfrm>
        <a:graphic>
          <a:graphicData uri="http://schemas.openxmlformats.org/presentationml/2006/ole">
            <p:oleObj spid="_x0000_s9219" r:id="rId4" imgW="961905" imgH="1390844" progId="">
              <p:embed/>
            </p:oleObj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071934" y="3643314"/>
          <a:ext cx="1714512" cy="1690689"/>
        </p:xfrm>
        <a:graphic>
          <a:graphicData uri="http://schemas.openxmlformats.org/presentationml/2006/ole">
            <p:oleObj spid="_x0000_s9221" r:id="rId5" imgW="1400000" imgH="1428949" progId="">
              <p:embed/>
            </p:oleObj>
          </a:graphicData>
        </a:graphic>
      </p:graphicFrame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6215074" y="3643314"/>
          <a:ext cx="1285884" cy="1690689"/>
        </p:xfrm>
        <a:graphic>
          <a:graphicData uri="http://schemas.openxmlformats.org/presentationml/2006/ole">
            <p:oleObj spid="_x0000_s9223" r:id="rId6" imgW="847843" imgH="14289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Ответы: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1.В 1979 году именем А. Д. Сахарова назван астероид.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В 1991 году почта СССР выпустила марку, посвящённую А. Д. Сахарову.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В 1975 году написал книгу «О стране и мире». В том же году Сахарову была присуждена Нобелевская премия мира.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В Санкт-Петербурге именем А. Д. Сахарова названы парк и площадь, на которой установлен памятник ему.</a:t>
            </a:r>
          </a:p>
          <a:p>
            <a:pPr marL="514350" indent="-514350"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900" b="1" u="sng" dirty="0" smtClean="0">
                <a:solidFill>
                  <a:schemeClr val="accent1">
                    <a:lumMod val="75000"/>
                  </a:schemeClr>
                </a:solidFill>
              </a:rPr>
              <a:t>Завершение проекта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    После выполнения всех заданий начинается их презентация. Результаты выполненных работ выводятся на интерактивную доску и комментируются участниками проекта.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Закончить наше мероприятие мне хочется словами А.Н.Яковлева: 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   « Чему учит нас эта нелёгкая судьба? Патриотизму, который цель и     задачу свою видит в возвышении страны, народа, достоинства личности. Ответственности каждого за само течение Истории. Способности видеть своё конкретное дело в целостном сплаве всего движения цивилизации, оценивать его критериями высшей общечеловеческой значимости. Верности нравственному чувству, своим убеждениям, итогам собственных духовных исканий, добытых муками разума. И мужеству бороться, порой в одиночку, порой с наивной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</a:rPr>
              <a:t>распахнутостью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, но упрямо и бескорыстно, за справедливость обретённой истины, что и движет вперёд человека и человечество»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Учитель благодарит участников за работу и вручает сертификаты.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Актуализация знаний учащихся о личности и судьбе А.Д.Сахарова используя возможности социальных сервисов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2.0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привлечение внимания учащихся к личностным качествам и идеям   А.Д.Сахарова;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формирование гражданского самосознания учащихся;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привлечение учащихся к проектной деятельности;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информационной компетентности учащихся;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коммуникативной компетентности учащихся;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формирование творческого потенциала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Актуальность и значимость: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Формирование гражданского самосознания  и активной жизненной позиции является одной из главных задач в воспитании учащихся. Традиционные подходы к организации деятельности по этому направлению не приносят желаемого результата. Школа ставит перед собой цель – поиск новых форм и методов работы, которые будут соответствовать возрастным особенностям и интересам учащихся.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Реализация данного внеклассного мероприятия, основанная на использовании возможностей сетевых сервисов Интернет будет способствовать стимулированию интереса к вопросам толерантности, ценностям демократического общества, личности А.Д.Сахарова как человека, учёного и политика.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Ожидаемый результат: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участники мероприятия интернет - проекта актуализируют знания о личности и судьбе А.Д. Сахарова;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будет сформирована «копилка знаний» - материал о личности и идеях А.Д.Сахарова, готовый к дальнейшему использованию на уроках и внеклассных мероприятиях;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участники интернет - проекта улучшат навыки использования информационных технологий для организации самостоятельной учебной деятельности;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участники мероприятия-проекта получат сертификаты участия в проекте от администрации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Реализация мероприятия - проекта: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Мероприятие-проект   включает в себя выполнение 4-х заданий.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№1 «Кто ты, незнакомец?»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№2  «Феномен Сахарова»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№3 «Эволюция взглядов»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№4 «Память человеческая»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Используя ссылки на источники, подготовленные учителем, учащиеся самостоятельно выполняют задания в соответствии с техническими требованиями и правилами оформления социальных сервисов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2.0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После выполнения заданий проводится их презентация и подводятся итоги мероприятия.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472386" cy="59556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Возможна реализация мероприятия в 2-х вариантах.</a:t>
            </a:r>
          </a:p>
          <a:p>
            <a:pPr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Сжатый вариант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Время проведения – 2 урока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Участники мероприятия делятся на 4 группы по 2-3 человека. Каждая группа получает своё задание (в данном случае на его выполнение отводится 1 урок).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 2 уроке проводится презентация выполненных заданий  и подводятся итоги мероприятия.</a:t>
            </a:r>
          </a:p>
          <a:p>
            <a:pPr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Расширенный вариант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Время проведения – 5 дней.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Каждый участник мероприятия–проекта выполняет все 4 задания. На выполнение каждого задания отводится 1 день. На 5 день проводится презентация заданий и подводятся итоги.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Условием реализации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мероприятия-проекта является: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наличие  у участников компьютеров, подключённых к сети Интернет;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участники проекта должны владеть навыками работы в социальных сервисах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Prezi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com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Mindomo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Buble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Google Maps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 проводится с использованием интерактивной доски или проектора с экраном.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Ход мероприятия: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мае 2011 года всё прогрессивное человечество будет 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праздновать 90-летие со дня рождения А.Д. Сахарова.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Кто был    этот выдающийся человек?   Чем заслужил почёт и уважение людей не только нашей   страны,   всего мира?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Сегодня я предлагаю вам поучаствовать  в проекте «Личность и судьба А.Д.Сахарова».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Перед вами  задания  проекта: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№1 «Кто ты, незнакомец?»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№2  «Феномен Сахарова»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№3 «Эволюция взглядов»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№4 «Память человеческая»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По итогам  выполнения 4-х заданий, мы составим  портрет личности и жизнедеятельности  А.Д.Сахарова. Ответы на задания необходимо оформить, используя возможности сетевых сервисов, в соответствии с требованиями заданий.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35798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Задание №1 «Кто ты, незнакомец?»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Весь мир знает Андрея Дмитриевича Сахарова, как выдающегося  учёного, общественного деятеля, бесстрашного борца за права человека, за уважение на Земле примата человеческих ценностей.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Познакомьтесь с материалами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Wikipedii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hlinkClick r:id="rId2"/>
              </a:rPr>
              <a:t>http://ru.wikipedia.org/wiki/Сахаров,_Андрей_Дмитриевич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статьёй Е. Боннэр </a:t>
            </a:r>
            <a:r>
              <a:rPr lang="ru-RU" u="sng" dirty="0" smtClean="0">
                <a:hlinkClick r:id="rId3"/>
              </a:rPr>
              <a:t>http://www.sakharov-center.ru/sakharov/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статьёй «Личность и судьба А.Д.Сахарова»</a:t>
            </a:r>
          </a:p>
          <a:p>
            <a:pPr>
              <a:buNone/>
            </a:pPr>
            <a:r>
              <a:rPr lang="ru-RU" u="sng" dirty="0" smtClean="0">
                <a:hlinkClick r:id="rId4"/>
              </a:rPr>
              <a:t>http://www.sakharov-center.ru/museum/expositions/sakharov-personality-destiny/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На основе полученных знаний составьте биографический визуальный образ А.Д.Сахарова используя возможности сервиса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Prezi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u="sng" dirty="0" smtClean="0">
                <a:hlinkClick r:id="rId5"/>
              </a:rPr>
              <a:t>http://mainprezi.blogspot.com/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(записки начинающего)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434" t="15441" r="11579" b="9083"/>
          <a:stretch>
            <a:fillRect/>
          </a:stretch>
        </p:blipFill>
        <p:spPr bwMode="auto">
          <a:xfrm>
            <a:off x="214282" y="214290"/>
            <a:ext cx="55721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4861" t="15820" r="14861" b="10937"/>
          <a:stretch>
            <a:fillRect/>
          </a:stretch>
        </p:blipFill>
        <p:spPr bwMode="auto">
          <a:xfrm>
            <a:off x="3143240" y="3286124"/>
            <a:ext cx="57150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72198" y="285728"/>
            <a:ext cx="2071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Здесь приводится пример одного из вариантов презентаций.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 может выглядеть общее поле презентации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357562"/>
            <a:ext cx="27860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 будет выглядеть начало презентации. Для дальнейшего просмотра нужно нажимать на треугольник в центре, внизу.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Здесь можно просмотреть всю презентацию </a:t>
            </a:r>
            <a:r>
              <a:rPr lang="ru-RU" sz="1400" dirty="0" smtClean="0"/>
              <a:t> </a:t>
            </a:r>
          </a:p>
          <a:p>
            <a:r>
              <a:rPr lang="ru-RU" u="sng" dirty="0" smtClean="0">
                <a:hlinkClick r:id="rId4"/>
              </a:rPr>
              <a:t>http://prezi.com/yepza5uchcbg/presentation/</a:t>
            </a:r>
            <a:endParaRPr lang="ru-RU" dirty="0" smtClean="0"/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273</TotalTime>
  <Words>1378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 «Личность и судьба  А.Д. Сахарова»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класс</cp:lastModifiedBy>
  <cp:revision>28</cp:revision>
  <dcterms:created xsi:type="dcterms:W3CDTF">2011-03-29T10:25:50Z</dcterms:created>
  <dcterms:modified xsi:type="dcterms:W3CDTF">2011-03-31T05:46:52Z</dcterms:modified>
</cp:coreProperties>
</file>