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6" r:id="rId9"/>
    <p:sldId id="263" r:id="rId10"/>
    <p:sldId id="264" r:id="rId11"/>
    <p:sldId id="265" r:id="rId12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7" d="100"/>
          <a:sy n="67" d="100"/>
        </p:scale>
        <p:origin x="-60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0" name="Подзаголовок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3/28/2011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3/28/2011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3/28/2011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3/28/2011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кругленный прямоугольник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3/28/2011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3/28/2011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3/28/2011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3/28/2011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3/28/2011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3/28/2011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с одним скругленным углом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3/28/2011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7EAF463A-BC7C-46EE-9F1E-7F377CCA4891}" type="datetimeFigureOut">
              <a:rPr lang="en-US" smtClean="0"/>
              <a:pPr/>
              <a:t>3/28/2011</a:t>
            </a:fld>
            <a:endParaRPr lang="en-US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219200" y="838200"/>
            <a:ext cx="6934200" cy="2209800"/>
          </a:xfrm>
        </p:spPr>
        <p:txBody>
          <a:bodyPr>
            <a:noAutofit/>
          </a:bodyPr>
          <a:lstStyle/>
          <a:p>
            <a:r>
              <a:rPr lang="ru-RU" sz="5000" dirty="0" smtClean="0">
                <a:solidFill>
                  <a:srgbClr val="93D1FF"/>
                </a:solidFill>
              </a:rPr>
              <a:t>Андрей Дмитриевич Сахаров</a:t>
            </a:r>
            <a:endParaRPr lang="ru-RU" sz="5000" dirty="0">
              <a:solidFill>
                <a:srgbClr val="93D1FF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34000" y="3657600"/>
            <a:ext cx="3389376" cy="2563368"/>
          </a:xfrm>
        </p:spPr>
        <p:txBody>
          <a:bodyPr>
            <a:normAutofit/>
          </a:bodyPr>
          <a:lstStyle/>
          <a:p>
            <a:pPr algn="l"/>
            <a:r>
              <a:rPr lang="ru-RU" dirty="0" smtClean="0"/>
              <a:t>Работу выполнила</a:t>
            </a:r>
          </a:p>
          <a:p>
            <a:pPr algn="l"/>
            <a:r>
              <a:rPr lang="ru-RU" dirty="0" smtClean="0"/>
              <a:t>Ученица 10 класса А</a:t>
            </a:r>
          </a:p>
          <a:p>
            <a:pPr algn="l"/>
            <a:r>
              <a:rPr lang="ru-RU" dirty="0" smtClean="0"/>
              <a:t>Средней школы №2</a:t>
            </a:r>
          </a:p>
          <a:p>
            <a:pPr algn="l"/>
            <a:r>
              <a:rPr lang="ru-RU" dirty="0" smtClean="0"/>
              <a:t>Ремизова Екатерина</a:t>
            </a:r>
          </a:p>
          <a:p>
            <a:pPr algn="l"/>
            <a:endParaRPr lang="ru-RU" dirty="0" smtClean="0"/>
          </a:p>
          <a:p>
            <a:pPr algn="l"/>
            <a:r>
              <a:rPr lang="ru-RU" dirty="0" smtClean="0"/>
              <a:t>Руководитель</a:t>
            </a:r>
          </a:p>
          <a:p>
            <a:pPr algn="l"/>
            <a:r>
              <a:rPr lang="ru-RU" dirty="0" smtClean="0"/>
              <a:t>Селифонова Н.Л.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81000" y="381000"/>
            <a:ext cx="8305800" cy="3276600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sz="2400" dirty="0" smtClean="0"/>
              <a:t>   «Я не профессиональный политик и, быть может, поэтому меня всегда мучают вопросы целесообразности и конечного результата моих действий. Я склонен думать, что лишь моральные критерии в сочетании с непредвзятостью мысли могут явиться каким-то компасом в этих сложных противоречивых проблемах»</a:t>
            </a:r>
          </a:p>
          <a:p>
            <a:pPr algn="r">
              <a:buNone/>
            </a:pPr>
            <a:r>
              <a:rPr lang="ru-RU" sz="2400" i="1" dirty="0" smtClean="0"/>
              <a:t>А.Д. Сахаров</a:t>
            </a:r>
            <a:endParaRPr lang="ru-RU" sz="2400" i="1" dirty="0"/>
          </a:p>
        </p:txBody>
      </p:sp>
      <p:pic>
        <p:nvPicPr>
          <p:cNvPr id="2050" name="Picture 2" descr="D:\фото\Altshuler1.jpg"/>
          <p:cNvPicPr>
            <a:picLocks noChangeAspect="1" noChangeArrowheads="1"/>
          </p:cNvPicPr>
          <p:nvPr/>
        </p:nvPicPr>
        <p:blipFill>
          <a:blip r:embed="rId2"/>
          <a:srcRect l="2824" t="3883" r="4644" b="4854"/>
          <a:stretch>
            <a:fillRect/>
          </a:stretch>
        </p:blipFill>
        <p:spPr bwMode="auto">
          <a:xfrm>
            <a:off x="2362200" y="3200399"/>
            <a:ext cx="3657600" cy="254441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3400" y="685800"/>
            <a:ext cx="5562600" cy="2286000"/>
          </a:xfrm>
        </p:spPr>
        <p:txBody>
          <a:bodyPr/>
          <a:lstStyle/>
          <a:p>
            <a:pPr>
              <a:buNone/>
            </a:pPr>
            <a:r>
              <a:rPr lang="ru-RU" sz="2400" dirty="0" smtClean="0"/>
              <a:t>   Если бы не его нелепая и преждевременная кончина, история современной страны могла сложиться бы совсем по-другому.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3074" name="Picture 2" descr="D:\фото\photo.jpg"/>
          <p:cNvPicPr>
            <a:picLocks noChangeAspect="1" noChangeArrowheads="1"/>
          </p:cNvPicPr>
          <p:nvPr/>
        </p:nvPicPr>
        <p:blipFill>
          <a:blip r:embed="rId2" cstate="print"/>
          <a:srcRect l="7453" t="4883" r="6832" b="16989"/>
          <a:stretch>
            <a:fillRect/>
          </a:stretch>
        </p:blipFill>
        <p:spPr bwMode="auto">
          <a:xfrm>
            <a:off x="838200" y="3124200"/>
            <a:ext cx="1752600" cy="2438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075" name="Picture 3" descr="D:\фото\62Sakharov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19800" y="533400"/>
            <a:ext cx="2523526" cy="38782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076" name="Picture 4" descr="D:\фото\sakharov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352800" y="2667000"/>
            <a:ext cx="2286000" cy="314401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00400" y="914400"/>
            <a:ext cx="5486400" cy="5334000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2400" dirty="0" smtClean="0"/>
              <a:t>  «Мое краткое общение с Сахаровым утвердило меня в мысли о том, что он был оптимистом. Себя я тоже считаю оптимистом. По-моему, оптимизм – необходимый добродетель. Пессимист – это человек, который всегда прав, но не находит в этом никакой радости. Оптимист же верит, что будущее не предопределено и старается всячески его улучшить…»</a:t>
            </a:r>
          </a:p>
          <a:p>
            <a:pPr algn="r">
              <a:buNone/>
            </a:pPr>
            <a:r>
              <a:rPr lang="ru-RU" sz="2400" i="1" dirty="0" smtClean="0"/>
              <a:t>Эдвард Теллер</a:t>
            </a:r>
          </a:p>
          <a:p>
            <a:pPr>
              <a:buNone/>
            </a:pPr>
            <a:endParaRPr lang="ru-RU" sz="2400" dirty="0"/>
          </a:p>
        </p:txBody>
      </p:sp>
      <p:pic>
        <p:nvPicPr>
          <p:cNvPr id="1026" name="Picture 2" descr="D:\фото\08-sacharov-i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9600" y="990600"/>
            <a:ext cx="2857500" cy="44291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2365248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sz="2400" dirty="0" smtClean="0"/>
              <a:t>  «Ничто не действует в младых душах детских сильнее всеобщей власти примера, а между всеми другими примерами ничей другой в них не впечатливается глубже и тверже примера родителей.»</a:t>
            </a:r>
          </a:p>
          <a:p>
            <a:pPr algn="r">
              <a:buNone/>
            </a:pPr>
            <a:r>
              <a:rPr lang="ru-RU" sz="2400" i="1" dirty="0" smtClean="0"/>
              <a:t>Н.И. Новиков</a:t>
            </a:r>
            <a:endParaRPr lang="ru-RU" sz="2400" i="1" dirty="0"/>
          </a:p>
        </p:txBody>
      </p:sp>
      <p:pic>
        <p:nvPicPr>
          <p:cNvPr id="2051" name="Picture 3" descr="D:\фото\2.jpg"/>
          <p:cNvPicPr>
            <a:picLocks noChangeAspect="1" noChangeArrowheads="1"/>
          </p:cNvPicPr>
          <p:nvPr/>
        </p:nvPicPr>
        <p:blipFill>
          <a:blip r:embed="rId2"/>
          <a:srcRect t="2285" b="4011"/>
          <a:stretch>
            <a:fillRect/>
          </a:stretch>
        </p:blipFill>
        <p:spPr bwMode="auto">
          <a:xfrm>
            <a:off x="2386592" y="2666999"/>
            <a:ext cx="4023733" cy="304800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429000" y="838200"/>
            <a:ext cx="5257800" cy="5334000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2400" dirty="0" smtClean="0"/>
              <a:t>  «Мои родители просто были людьми русской культуры. Они любили и ценили русскую литературу, любили русские песни и украинские песни. Я часто слушал их в детстве, так же как пластинки песен и романсов Х</a:t>
            </a:r>
            <a:r>
              <a:rPr lang="en-GB" sz="2400" dirty="0" smtClean="0"/>
              <a:t>I</a:t>
            </a:r>
            <a:r>
              <a:rPr lang="ru-RU" sz="2400" dirty="0" smtClean="0"/>
              <a:t>Х века, и все это входило в мой душевный мир, но не заслоняло культуру общемировой»</a:t>
            </a:r>
          </a:p>
          <a:p>
            <a:pPr algn="r">
              <a:buNone/>
            </a:pPr>
            <a:r>
              <a:rPr lang="ru-RU" sz="2400" i="1" dirty="0" smtClean="0"/>
              <a:t>А.Д. Сахаров</a:t>
            </a:r>
            <a:endParaRPr lang="ru-RU" sz="2400" i="1" dirty="0"/>
          </a:p>
        </p:txBody>
      </p:sp>
      <p:pic>
        <p:nvPicPr>
          <p:cNvPr id="3074" name="Picture 2" descr="D:\фото\3.jpg"/>
          <p:cNvPicPr>
            <a:picLocks noChangeAspect="1" noChangeArrowheads="1"/>
          </p:cNvPicPr>
          <p:nvPr/>
        </p:nvPicPr>
        <p:blipFill>
          <a:blip r:embed="rId2"/>
          <a:srcRect t="1929" r="5982"/>
          <a:stretch>
            <a:fillRect/>
          </a:stretch>
        </p:blipFill>
        <p:spPr bwMode="auto">
          <a:xfrm>
            <a:off x="685800" y="1219200"/>
            <a:ext cx="2819400" cy="38735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657600" y="609600"/>
            <a:ext cx="4983480" cy="5029200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sz="2400" dirty="0" smtClean="0"/>
              <a:t>  « У него есть прекрасное свойство. К любому явлению он подходит заново, даже если оно было двадцать раз исследовано, и природа его двадцать раз установлена. Сахаров рассматривает все, как если бы перед ним был чистый лист бумаги, и, благодаря этому, делает поразительные открытия»</a:t>
            </a:r>
          </a:p>
          <a:p>
            <a:pPr algn="r">
              <a:buNone/>
            </a:pPr>
            <a:r>
              <a:rPr lang="ru-RU" sz="2400" i="1" dirty="0" smtClean="0"/>
              <a:t> И.Е. Тамм</a:t>
            </a:r>
            <a:endParaRPr lang="ru-RU" sz="2400" i="1" dirty="0"/>
          </a:p>
        </p:txBody>
      </p:sp>
      <p:pic>
        <p:nvPicPr>
          <p:cNvPr id="4098" name="Picture 2" descr="D:\фото\a815fc5bd56c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0" y="1066800"/>
            <a:ext cx="2817495" cy="38671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3400" y="533400"/>
            <a:ext cx="8107680" cy="24384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400" dirty="0" smtClean="0"/>
              <a:t>  За всю жизнь он написал всего 35 чисто научных статей, включая сюда кандидатскую и диссертацию, но его работы и идеи не стареют, и их глубину ничто новое не затмевает.</a:t>
            </a:r>
            <a:endParaRPr lang="ru-RU" sz="2400" dirty="0"/>
          </a:p>
        </p:txBody>
      </p:sp>
      <p:pic>
        <p:nvPicPr>
          <p:cNvPr id="1026" name="Picture 2" descr="D:\фото\saharov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90800" y="2514600"/>
            <a:ext cx="4286250" cy="3276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2517648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  </a:t>
            </a:r>
            <a:r>
              <a:rPr lang="ru-RU" sz="2400" dirty="0" smtClean="0"/>
              <a:t>« Он был настоящий Пророк в древнем, исконном смысле того слова, то есть человек, призывающий своих к нравственному обновлению ради будущего»</a:t>
            </a:r>
          </a:p>
          <a:p>
            <a:pPr algn="r">
              <a:buNone/>
            </a:pPr>
            <a:r>
              <a:rPr lang="ru-RU" sz="2400" dirty="0" smtClean="0"/>
              <a:t>  </a:t>
            </a:r>
            <a:r>
              <a:rPr lang="ru-RU" sz="2400" i="1" dirty="0" smtClean="0"/>
              <a:t>Д.С. Лихачев</a:t>
            </a:r>
            <a:endParaRPr lang="ru-RU" sz="2400" i="1" dirty="0"/>
          </a:p>
        </p:txBody>
      </p:sp>
      <p:pic>
        <p:nvPicPr>
          <p:cNvPr id="5122" name="Picture 2" descr="D:\фото\4474566586_c319ef2ec4_o.jpg"/>
          <p:cNvPicPr>
            <a:picLocks noChangeAspect="1" noChangeArrowheads="1"/>
          </p:cNvPicPr>
          <p:nvPr/>
        </p:nvPicPr>
        <p:blipFill>
          <a:blip r:embed="rId2"/>
          <a:srcRect l="8172" t="5042" r="9244" b="5882"/>
          <a:stretch>
            <a:fillRect/>
          </a:stretch>
        </p:blipFill>
        <p:spPr bwMode="auto">
          <a:xfrm>
            <a:off x="2057400" y="2667000"/>
            <a:ext cx="4343400" cy="312318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81000" y="533400"/>
            <a:ext cx="8183880" cy="274624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400" dirty="0" smtClean="0"/>
              <a:t>   « К счастью, будущее непредсказуемо, а также (в силу квантовых эффектов) не определено…Оно творится всеми нами – шаг за шагом в нашем бесконечном сложном взаимодействии…»</a:t>
            </a:r>
          </a:p>
          <a:p>
            <a:pPr algn="r">
              <a:buNone/>
            </a:pPr>
            <a:r>
              <a:rPr lang="ru-RU" sz="2400" i="1" dirty="0" smtClean="0"/>
              <a:t>А.Д. Сахаров</a:t>
            </a:r>
            <a:endParaRPr lang="ru-RU" sz="2400" i="1" dirty="0"/>
          </a:p>
        </p:txBody>
      </p:sp>
      <p:pic>
        <p:nvPicPr>
          <p:cNvPr id="1026" name="Picture 2" descr="D:\фото\15699918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67000" y="3200400"/>
            <a:ext cx="3429000" cy="23717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home pc\Рабочий стол\Новая папка (2)\музей в москве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5800" y="609600"/>
            <a:ext cx="3759199" cy="281939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27" name="Picture 3" descr="C:\Documents and Settings\home pc\Рабочий стол\Новая папка (2)\250px-800px-Музей-квартира_Сахарова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53000" y="762000"/>
            <a:ext cx="3175000" cy="2387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28" name="Picture 4" descr="C:\Documents and Settings\home pc\Рабочий стол\Новая папка (2)\sadi-5-big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66800" y="3581400"/>
            <a:ext cx="2971800" cy="22288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29" name="Picture 5" descr="C:\Documents and Settings\home pc\Рабочий стол\Новая папка (2)\150px-1991_CPA_6322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562600" y="3505200"/>
            <a:ext cx="1600200" cy="230029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спект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217</TotalTime>
  <Words>402</Words>
  <PresentationFormat>Экран (4:3)</PresentationFormat>
  <Paragraphs>24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Аспект</vt:lpstr>
      <vt:lpstr>Андрей Дмитриевич Сахаров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Андрей Дмитриевич Сахаров</dc:title>
  <cp:lastModifiedBy>WIN7XP</cp:lastModifiedBy>
  <cp:revision>20</cp:revision>
  <dcterms:modified xsi:type="dcterms:W3CDTF">2011-03-28T18:07:48Z</dcterms:modified>
</cp:coreProperties>
</file>