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63" r:id="rId6"/>
    <p:sldId id="266" r:id="rId7"/>
    <p:sldId id="268" r:id="rId8"/>
    <p:sldId id="269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3077" autoAdjust="0"/>
    <p:restoredTop sz="94660"/>
  </p:normalViewPr>
  <p:slideViewPr>
    <p:cSldViewPr>
      <p:cViewPr varScale="1">
        <p:scale>
          <a:sx n="40" d="100"/>
          <a:sy n="4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0</Words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Света</cp:lastModifiedBy>
  <cp:revision>13</cp:revision>
  <dcterms:modified xsi:type="dcterms:W3CDTF">2011-03-26T15:03:02Z</dcterms:modified>
</cp:coreProperties>
</file>