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5" r:id="rId3"/>
    <p:sldId id="272" r:id="rId4"/>
    <p:sldId id="274" r:id="rId5"/>
    <p:sldId id="257" r:id="rId6"/>
    <p:sldId id="259" r:id="rId7"/>
    <p:sldId id="260" r:id="rId8"/>
    <p:sldId id="268" r:id="rId9"/>
    <p:sldId id="276" r:id="rId10"/>
    <p:sldId id="266" r:id="rId11"/>
    <p:sldId id="258" r:id="rId12"/>
    <p:sldId id="26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seum.ru/m1623" TargetMode="External"/><Relationship Id="rId7" Type="http://schemas.openxmlformats.org/officeDocument/2006/relationships/hyperlink" Target="http://www.hro.org/node/7290" TargetMode="External"/><Relationship Id="rId2" Type="http://schemas.openxmlformats.org/officeDocument/2006/relationships/hyperlink" Target="http://www.sakharov-center.ru/call/guest/index.php?pap=2&amp;next=1&amp;start=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" TargetMode="External"/><Relationship Id="rId5" Type="http://schemas.openxmlformats.org/officeDocument/2006/relationships/hyperlink" Target="http://www.inosmi.ru/history/20100223/158302899.html" TargetMode="External"/><Relationship Id="rId4" Type="http://schemas.openxmlformats.org/officeDocument/2006/relationships/hyperlink" Target="http://www.hro.org/node/702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В Нижнем Новгороде отмечают день памяти Андрея Сахарова"/>
          <p:cNvPicPr>
            <a:picLocks noChangeAspect="1" noChangeArrowheads="1"/>
          </p:cNvPicPr>
          <p:nvPr/>
        </p:nvPicPr>
        <p:blipFill>
          <a:blip r:embed="rId2">
            <a:lum bright="71000"/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Академик Андрей Дмитриевич </a:t>
            </a:r>
            <a:endParaRPr lang="ru-RU" dirty="0">
              <a:solidFill>
                <a:srgbClr val="99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720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Сахаров.</a:t>
            </a:r>
          </a:p>
          <a:p>
            <a:pPr algn="ctr">
              <a:buNone/>
            </a:pPr>
            <a:r>
              <a:rPr lang="ru-RU" sz="7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Личность и судьба </a:t>
            </a:r>
            <a:endParaRPr lang="ru-RU" sz="7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Музей и общественный центр "Мир, прогресс, права человека" имени Андрея Сахарова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554" name="Picture 2" descr="Музей и общественный центр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786058"/>
            <a:ext cx="5715000" cy="365760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upload.wikimedia.org/wikipedia/commons/thumb/0/0c/SakharovUnivStPetersburg.jpg/220px-SakharovUnivStPetersbur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42852"/>
            <a:ext cx="3881450" cy="6527895"/>
          </a:xfrm>
          <a:prstGeom prst="bevel">
            <a:avLst/>
          </a:prstGeom>
          <a:noFill/>
          <a:effectLst>
            <a:softEdge rad="1270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714348" y="1500174"/>
            <a:ext cx="36433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Площадь Сахарова </a:t>
            </a:r>
          </a:p>
          <a:p>
            <a:r>
              <a:rPr lang="ru-RU" sz="5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Санкт-Петербурге</a:t>
            </a:r>
            <a:endParaRPr lang="ru-RU" sz="5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Использованные источники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www.sakharov-center.ru/call/guest/index.php?pap=2&amp;next=1&amp;start=20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www.museum.ru/m1623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www.hro.org/node/7024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www.inosmi.ru/history/20100223/158302899.html</a:t>
            </a:r>
            <a:endParaRPr lang="ru-RU" dirty="0" smtClean="0"/>
          </a:p>
          <a:p>
            <a:r>
              <a:rPr lang="en-US" dirty="0" smtClean="0">
                <a:hlinkClick r:id="rId6"/>
              </a:rPr>
              <a:t>http://ru.wikipedia.org/wiki/</a:t>
            </a:r>
            <a:endParaRPr lang="ru-RU" dirty="0" smtClean="0"/>
          </a:p>
          <a:p>
            <a:r>
              <a:rPr lang="en-US" dirty="0" smtClean="0">
                <a:hlinkClick r:id="rId7"/>
              </a:rPr>
              <a:t>http://www.hro.org/node/7290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57166"/>
            <a:ext cx="8229600" cy="407196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  </a:t>
            </a:r>
            <a:r>
              <a:rPr lang="ru-RU" sz="3900" i="1" dirty="0" smtClean="0"/>
              <a:t> </a:t>
            </a:r>
            <a:r>
              <a:rPr lang="ru-RU" sz="3900" i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3900" i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Судьба моя была в каком-то смысле исключительной. Не из ложной скромности, а из желания быть точным замечу, что судьба моя оказалась крупнее, чем моя личность. Я лишь старался быть на уровне своей судьбы</a:t>
            </a:r>
            <a:r>
              <a:rPr lang="ru-RU" sz="3900" i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</a:t>
            </a:r>
          </a:p>
          <a:p>
            <a:endParaRPr lang="ru-RU" i="1" dirty="0" smtClean="0"/>
          </a:p>
        </p:txBody>
      </p:sp>
      <p:pic>
        <p:nvPicPr>
          <p:cNvPr id="4" name="Picture 6" descr="В день памяти академика Сахарова Медведев признал его идеи &quot;глубокими и актуальными&quot;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1285852" y="4357694"/>
            <a:ext cx="2857500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perspectiveBelow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5500694" y="5643578"/>
            <a:ext cx="28582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buNone/>
            </a:pPr>
            <a:r>
              <a:rPr lang="ru-RU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А.Д.Сахаров</a:t>
            </a:r>
            <a:endParaRPr lang="ru-RU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Сахаров и Курчатов</a:t>
            </a:r>
            <a:r>
              <a:rPr lang="ru-RU" dirty="0" smtClean="0"/>
              <a:t>  , </a:t>
            </a:r>
            <a:r>
              <a:rPr lang="ru-RU" sz="3600" dirty="0" smtClean="0"/>
              <a:t>1958</a:t>
            </a:r>
            <a:endParaRPr lang="ru-RU" dirty="0"/>
          </a:p>
        </p:txBody>
      </p:sp>
      <p:pic>
        <p:nvPicPr>
          <p:cNvPr id="4" name="Picture 4" descr="Файл:1958 Sakharov Kurchatov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428736"/>
            <a:ext cx="5137982" cy="513798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4686304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«Андрей  Дмитриевич  умел чувствовать чужую боль собственной кожей. Вот этот острый талант, острый и высокий, заставлял его не быть безразличным никогда».</a:t>
            </a:r>
          </a:p>
          <a:p>
            <a:pPr algn="r">
              <a:buNone/>
            </a:pPr>
            <a:r>
              <a:rPr lang="ru-RU" i="1" dirty="0" smtClean="0"/>
              <a:t>       </a:t>
            </a:r>
            <a:r>
              <a:rPr lang="ru-RU" sz="2600" i="1" dirty="0" smtClean="0"/>
              <a:t>С. А. Ковалев,             правозащитник.</a:t>
            </a:r>
            <a:endParaRPr lang="ru-RU" dirty="0"/>
          </a:p>
        </p:txBody>
      </p:sp>
      <p:pic>
        <p:nvPicPr>
          <p:cNvPr id="4" name="Picture 2" descr="Сахаров Андрей Дмитриевич :: Фотография: Yousef Kars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714356"/>
            <a:ext cx="3503331" cy="5235167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7738" y="1643050"/>
            <a:ext cx="4586262" cy="3714776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Дом, в котором жил Сахаров  в Нижнем Новгороде во время ссылки</a:t>
            </a:r>
            <a:endParaRPr lang="ru-RU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38" name="Picture 2" descr="Файл:C0476-NN-Sakharov-hou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4286280" cy="5715040"/>
          </a:xfrm>
          <a:prstGeom prst="rect">
            <a:avLst/>
          </a:prstGeom>
          <a:noFill/>
          <a:ln>
            <a:noFill/>
          </a:ln>
          <a:effectLst>
            <a:glow rad="101600">
              <a:srgbClr val="00B050">
                <a:alpha val="60000"/>
              </a:srgb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Файл:BonnerAndSakharovAndKallistratova1986.jpg"/>
          <p:cNvPicPr>
            <a:picLocks noChangeAspect="1" noChangeArrowheads="1"/>
          </p:cNvPicPr>
          <p:nvPr/>
        </p:nvPicPr>
        <p:blipFill>
          <a:blip r:embed="rId2"/>
          <a:srcRect r="14687"/>
          <a:stretch>
            <a:fillRect/>
          </a:stretch>
        </p:blipFill>
        <p:spPr bwMode="auto">
          <a:xfrm>
            <a:off x="500034" y="428604"/>
            <a:ext cx="8213883" cy="5572164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68" y="5143512"/>
            <a:ext cx="5114932" cy="1482717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А.Сахаров Е. Боннэр,   1986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6" descr="Файл:Sahar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4312" y="428604"/>
            <a:ext cx="3724981" cy="5357850"/>
          </a:xfrm>
          <a:prstGeom prst="flowChartMagneticDisk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428596" y="285728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i="1" dirty="0" smtClean="0"/>
              <a:t>«…Высокого </a:t>
            </a:r>
            <a:r>
              <a:rPr lang="ru-RU" sz="2400" i="1" dirty="0" smtClean="0"/>
              <a:t>роста, слегка сутулый, с высоким лбом мыслителя и двумя прядями седеющих волос вокруг лысины, с большими руками, не знавшими физической работы, с печальными, сострадательными глазами, этот человек кажется обращенным в себя, в свой внутренний мир; это настоящий русский интеллигент, интеллектуал до мозга </a:t>
            </a:r>
            <a:r>
              <a:rPr lang="ru-RU" sz="2400" i="1" dirty="0" smtClean="0"/>
              <a:t>костей…»</a:t>
            </a:r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643174" y="5572140"/>
            <a:ext cx="1494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Смит </a:t>
            </a:r>
            <a:r>
              <a:rPr lang="ru-RU" dirty="0" err="1" smtClean="0"/>
              <a:t>Хедрик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857884" y="6072206"/>
            <a:ext cx="2055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buNone/>
            </a:pP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А.Д.Сахаров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4323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Е.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Боннэр</a:t>
            </a:r>
            <a:b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А.Сахаров</a:t>
            </a:r>
            <a:endParaRPr lang="ru-RU" dirty="0"/>
          </a:p>
        </p:txBody>
      </p:sp>
      <p:pic>
        <p:nvPicPr>
          <p:cNvPr id="25602" name="Picture 2" descr="Андрей Дмитриевич Сахар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3143248"/>
            <a:ext cx="4731026" cy="2967029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" name="Picture 2" descr="Андрей Дмитриевич Сахаров и Елена Георгиевна Боннэр. Фото Юрия Рост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785926"/>
            <a:ext cx="3189578" cy="4772641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5715008" y="6000768"/>
            <a:ext cx="22199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А.Сахаров</a:t>
            </a:r>
            <a:endParaRPr lang="ru-RU" sz="3600" dirty="0"/>
          </a:p>
        </p:txBody>
      </p:sp>
      <p:pic>
        <p:nvPicPr>
          <p:cNvPr id="8" name="Picture 2" descr="Файл:1991 CPA 632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214290"/>
            <a:ext cx="1857388" cy="266804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Учредительная конференция "Мемориала".</a:t>
            </a:r>
            <a:endParaRPr lang="ru-RU" sz="2800" dirty="0"/>
          </a:p>
        </p:txBody>
      </p:sp>
      <p:pic>
        <p:nvPicPr>
          <p:cNvPr id="4" name="Picture 2" descr="http://www.hro.org/files/images/mm1989/conf_uch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642918"/>
            <a:ext cx="6454645" cy="38686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" name="Picture 2" descr="«Свободный человек: Андрей Сахаров» - новый телефильм Иосифа Пастерна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4572008"/>
            <a:ext cx="3429000" cy="1933576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200</Words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Академик Андрей Дмитриевич </vt:lpstr>
      <vt:lpstr>Слайд 2</vt:lpstr>
      <vt:lpstr>Сахаров и Курчатов  , 1958</vt:lpstr>
      <vt:lpstr>Слайд 4</vt:lpstr>
      <vt:lpstr>Дом, в котором жил Сахаров  в Нижнем Новгороде во время ссылки</vt:lpstr>
      <vt:lpstr>Слайд 6</vt:lpstr>
      <vt:lpstr>Слайд 7</vt:lpstr>
      <vt:lpstr>Е. Боннэр  А.Сахаров</vt:lpstr>
      <vt:lpstr>Учредительная конференция "Мемориала".</vt:lpstr>
      <vt:lpstr>  Музей и общественный центр "Мир, прогресс, права человека" имени Андрея Сахарова</vt:lpstr>
      <vt:lpstr>Слайд 11</vt:lpstr>
      <vt:lpstr>Использованные 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Почтовая марка СССР, посвящённая А. Д. Сахарову, 1991, 15копеек (ЦФА 6322, Скотт600</dc:title>
  <dc:creator>Училка</dc:creator>
  <cp:lastModifiedBy>Училка</cp:lastModifiedBy>
  <cp:revision>16</cp:revision>
  <dcterms:created xsi:type="dcterms:W3CDTF">2011-02-13T06:35:15Z</dcterms:created>
  <dcterms:modified xsi:type="dcterms:W3CDTF">2011-03-31T09:22:08Z</dcterms:modified>
</cp:coreProperties>
</file>